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60" r:id="rId5"/>
    <p:sldId id="259" r:id="rId6"/>
    <p:sldId id="267" r:id="rId7"/>
    <p:sldId id="264" r:id="rId8"/>
    <p:sldId id="261" r:id="rId9"/>
    <p:sldId id="275" r:id="rId10"/>
    <p:sldId id="272" r:id="rId11"/>
    <p:sldId id="270" r:id="rId12"/>
    <p:sldId id="271" r:id="rId13"/>
    <p:sldId id="273" r:id="rId14"/>
    <p:sldId id="274" r:id="rId15"/>
    <p:sldId id="269" r:id="rId16"/>
    <p:sldId id="262" r:id="rId17"/>
    <p:sldId id="266" r:id="rId18"/>
    <p:sldId id="263" r:id="rId19"/>
    <p:sldId id="268" r:id="rId20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0A4CDA-1BBB-493F-9998-78FA190855CE}" v="656" dt="2025-06-03T06:54:55.5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bias Rosengren" userId="822c88a2-0463-4435-9b2d-08e352095a91" providerId="ADAL" clId="{340A4CDA-1BBB-493F-9998-78FA190855CE}"/>
    <pc:docChg chg="undo redo custSel addSld delSld modSld">
      <pc:chgData name="Tobias Rosengren" userId="822c88a2-0463-4435-9b2d-08e352095a91" providerId="ADAL" clId="{340A4CDA-1BBB-493F-9998-78FA190855CE}" dt="2025-06-03T06:54:55.592" v="3368" actId="20577"/>
      <pc:docMkLst>
        <pc:docMk/>
      </pc:docMkLst>
      <pc:sldChg chg="addSp delSp modSp mod setBg">
        <pc:chgData name="Tobias Rosengren" userId="822c88a2-0463-4435-9b2d-08e352095a91" providerId="ADAL" clId="{340A4CDA-1BBB-493F-9998-78FA190855CE}" dt="2025-06-03T03:59:54.359" v="2575" actId="26606"/>
        <pc:sldMkLst>
          <pc:docMk/>
          <pc:sldMk cId="2620135486" sldId="257"/>
        </pc:sldMkLst>
        <pc:spChg chg="mod">
          <ac:chgData name="Tobias Rosengren" userId="822c88a2-0463-4435-9b2d-08e352095a91" providerId="ADAL" clId="{340A4CDA-1BBB-493F-9998-78FA190855CE}" dt="2025-06-03T03:59:54.359" v="2575" actId="26606"/>
          <ac:spMkLst>
            <pc:docMk/>
            <pc:sldMk cId="2620135486" sldId="257"/>
            <ac:spMk id="2" creationId="{80F9D20D-AFAD-D857-06ED-A33D37128D29}"/>
          </ac:spMkLst>
        </pc:spChg>
        <pc:spChg chg="del mod ord">
          <ac:chgData name="Tobias Rosengren" userId="822c88a2-0463-4435-9b2d-08e352095a91" providerId="ADAL" clId="{340A4CDA-1BBB-493F-9998-78FA190855CE}" dt="2025-06-03T03:58:37.621" v="2552" actId="26606"/>
          <ac:spMkLst>
            <pc:docMk/>
            <pc:sldMk cId="2620135486" sldId="257"/>
            <ac:spMk id="3" creationId="{23EE4EA6-A39D-D265-B907-5DDAB666025A}"/>
          </ac:spMkLst>
        </pc:spChg>
        <pc:spChg chg="add del">
          <ac:chgData name="Tobias Rosengren" userId="822c88a2-0463-4435-9b2d-08e352095a91" providerId="ADAL" clId="{340A4CDA-1BBB-493F-9998-78FA190855CE}" dt="2025-06-03T03:59:54.359" v="2575" actId="26606"/>
          <ac:spMkLst>
            <pc:docMk/>
            <pc:sldMk cId="2620135486" sldId="257"/>
            <ac:spMk id="9" creationId="{817D949E-564D-4503-A64E-D22FA3232C29}"/>
          </ac:spMkLst>
        </pc:spChg>
        <pc:spChg chg="add del">
          <ac:chgData name="Tobias Rosengren" userId="822c88a2-0463-4435-9b2d-08e352095a91" providerId="ADAL" clId="{340A4CDA-1BBB-493F-9998-78FA190855CE}" dt="2025-06-03T03:59:54.359" v="2575" actId="26606"/>
          <ac:spMkLst>
            <pc:docMk/>
            <pc:sldMk cId="2620135486" sldId="257"/>
            <ac:spMk id="11" creationId="{92BE0106-0C20-465B-A1BE-0BAC2737B1AD}"/>
          </ac:spMkLst>
        </pc:spChg>
        <pc:spChg chg="add del">
          <ac:chgData name="Tobias Rosengren" userId="822c88a2-0463-4435-9b2d-08e352095a91" providerId="ADAL" clId="{340A4CDA-1BBB-493F-9998-78FA190855CE}" dt="2025-06-03T03:59:54.359" v="2575" actId="26606"/>
          <ac:spMkLst>
            <pc:docMk/>
            <pc:sldMk cId="2620135486" sldId="257"/>
            <ac:spMk id="13" creationId="{851808AB-2943-464C-A710-F2A18D869334}"/>
          </ac:spMkLst>
        </pc:spChg>
        <pc:spChg chg="add del">
          <ac:chgData name="Tobias Rosengren" userId="822c88a2-0463-4435-9b2d-08e352095a91" providerId="ADAL" clId="{340A4CDA-1BBB-493F-9998-78FA190855CE}" dt="2025-06-03T03:59:32.626" v="2562" actId="26606"/>
          <ac:spMkLst>
            <pc:docMk/>
            <pc:sldMk cId="2620135486" sldId="257"/>
            <ac:spMk id="18" creationId="{0EC38958-9A69-239A-BA79-2AEC73345F4B}"/>
          </ac:spMkLst>
        </pc:spChg>
        <pc:spChg chg="add del">
          <ac:chgData name="Tobias Rosengren" userId="822c88a2-0463-4435-9b2d-08e352095a91" providerId="ADAL" clId="{340A4CDA-1BBB-493F-9998-78FA190855CE}" dt="2025-06-03T03:59:32.626" v="2562" actId="26606"/>
          <ac:spMkLst>
            <pc:docMk/>
            <pc:sldMk cId="2620135486" sldId="257"/>
            <ac:spMk id="20" creationId="{6EC109E5-0396-8968-4F42-DFEC280363B6}"/>
          </ac:spMkLst>
        </pc:spChg>
        <pc:spChg chg="add del">
          <ac:chgData name="Tobias Rosengren" userId="822c88a2-0463-4435-9b2d-08e352095a91" providerId="ADAL" clId="{340A4CDA-1BBB-493F-9998-78FA190855CE}" dt="2025-06-03T03:59:34.849" v="2564" actId="26606"/>
          <ac:spMkLst>
            <pc:docMk/>
            <pc:sldMk cId="2620135486" sldId="257"/>
            <ac:spMk id="22" creationId="{175EAFFD-4A47-DD53-4F76-BD457E18BF1F}"/>
          </ac:spMkLst>
        </pc:spChg>
        <pc:spChg chg="add del">
          <ac:chgData name="Tobias Rosengren" userId="822c88a2-0463-4435-9b2d-08e352095a91" providerId="ADAL" clId="{340A4CDA-1BBB-493F-9998-78FA190855CE}" dt="2025-06-03T03:59:34.849" v="2564" actId="26606"/>
          <ac:spMkLst>
            <pc:docMk/>
            <pc:sldMk cId="2620135486" sldId="257"/>
            <ac:spMk id="23" creationId="{7CC1FECC-9CA4-341C-7E20-4728C5147389}"/>
          </ac:spMkLst>
        </pc:spChg>
        <pc:spChg chg="add del">
          <ac:chgData name="Tobias Rosengren" userId="822c88a2-0463-4435-9b2d-08e352095a91" providerId="ADAL" clId="{340A4CDA-1BBB-493F-9998-78FA190855CE}" dt="2025-06-03T03:59:40.851" v="2566" actId="26606"/>
          <ac:spMkLst>
            <pc:docMk/>
            <pc:sldMk cId="2620135486" sldId="257"/>
            <ac:spMk id="25" creationId="{0EC38958-9A69-239A-BA79-2AEC73345F4B}"/>
          </ac:spMkLst>
        </pc:spChg>
        <pc:spChg chg="add del">
          <ac:chgData name="Tobias Rosengren" userId="822c88a2-0463-4435-9b2d-08e352095a91" providerId="ADAL" clId="{340A4CDA-1BBB-493F-9998-78FA190855CE}" dt="2025-06-03T03:59:40.851" v="2566" actId="26606"/>
          <ac:spMkLst>
            <pc:docMk/>
            <pc:sldMk cId="2620135486" sldId="257"/>
            <ac:spMk id="26" creationId="{6EC109E5-0396-8968-4F42-DFEC280363B6}"/>
          </ac:spMkLst>
        </pc:spChg>
        <pc:spChg chg="add del">
          <ac:chgData name="Tobias Rosengren" userId="822c88a2-0463-4435-9b2d-08e352095a91" providerId="ADAL" clId="{340A4CDA-1BBB-493F-9998-78FA190855CE}" dt="2025-06-03T03:59:45.782" v="2568" actId="26606"/>
          <ac:spMkLst>
            <pc:docMk/>
            <pc:sldMk cId="2620135486" sldId="257"/>
            <ac:spMk id="28" creationId="{4C32CD27-7027-AB2B-38F1-71C08EB84030}"/>
          </ac:spMkLst>
        </pc:spChg>
        <pc:spChg chg="add del">
          <ac:chgData name="Tobias Rosengren" userId="822c88a2-0463-4435-9b2d-08e352095a91" providerId="ADAL" clId="{340A4CDA-1BBB-493F-9998-78FA190855CE}" dt="2025-06-03T03:59:45.782" v="2568" actId="26606"/>
          <ac:spMkLst>
            <pc:docMk/>
            <pc:sldMk cId="2620135486" sldId="257"/>
            <ac:spMk id="29" creationId="{C6DD38CD-CFFE-4ABA-3DC8-01ED90559EBE}"/>
          </ac:spMkLst>
        </pc:spChg>
        <pc:spChg chg="add del">
          <ac:chgData name="Tobias Rosengren" userId="822c88a2-0463-4435-9b2d-08e352095a91" providerId="ADAL" clId="{340A4CDA-1BBB-493F-9998-78FA190855CE}" dt="2025-06-03T03:59:49.452" v="2570" actId="26606"/>
          <ac:spMkLst>
            <pc:docMk/>
            <pc:sldMk cId="2620135486" sldId="257"/>
            <ac:spMk id="31" creationId="{175EAFFD-4A47-DD53-4F76-BD457E18BF1F}"/>
          </ac:spMkLst>
        </pc:spChg>
        <pc:spChg chg="add del">
          <ac:chgData name="Tobias Rosengren" userId="822c88a2-0463-4435-9b2d-08e352095a91" providerId="ADAL" clId="{340A4CDA-1BBB-493F-9998-78FA190855CE}" dt="2025-06-03T03:59:49.452" v="2570" actId="26606"/>
          <ac:spMkLst>
            <pc:docMk/>
            <pc:sldMk cId="2620135486" sldId="257"/>
            <ac:spMk id="32" creationId="{7CC1FECC-9CA4-341C-7E20-4728C5147389}"/>
          </ac:spMkLst>
        </pc:spChg>
        <pc:spChg chg="add del">
          <ac:chgData name="Tobias Rosengren" userId="822c88a2-0463-4435-9b2d-08e352095a91" providerId="ADAL" clId="{340A4CDA-1BBB-493F-9998-78FA190855CE}" dt="2025-06-03T03:59:52.265" v="2572" actId="26606"/>
          <ac:spMkLst>
            <pc:docMk/>
            <pc:sldMk cId="2620135486" sldId="257"/>
            <ac:spMk id="34" creationId="{9E10BDB4-64F2-477D-A03B-9F8352D5E02E}"/>
          </ac:spMkLst>
        </pc:spChg>
        <pc:spChg chg="add del">
          <ac:chgData name="Tobias Rosengren" userId="822c88a2-0463-4435-9b2d-08e352095a91" providerId="ADAL" clId="{340A4CDA-1BBB-493F-9998-78FA190855CE}" dt="2025-06-03T03:59:52.265" v="2572" actId="26606"/>
          <ac:spMkLst>
            <pc:docMk/>
            <pc:sldMk cId="2620135486" sldId="257"/>
            <ac:spMk id="35" creationId="{887F59F2-5FBC-40CD-AD35-376AECE49EA6}"/>
          </ac:spMkLst>
        </pc:spChg>
        <pc:spChg chg="add del">
          <ac:chgData name="Tobias Rosengren" userId="822c88a2-0463-4435-9b2d-08e352095a91" providerId="ADAL" clId="{340A4CDA-1BBB-493F-9998-78FA190855CE}" dt="2025-06-03T03:59:52.265" v="2572" actId="26606"/>
          <ac:spMkLst>
            <pc:docMk/>
            <pc:sldMk cId="2620135486" sldId="257"/>
            <ac:spMk id="36" creationId="{7271C494-8107-3D61-D611-4FBC7C22A2B8}"/>
          </ac:spMkLst>
        </pc:spChg>
        <pc:spChg chg="add del">
          <ac:chgData name="Tobias Rosengren" userId="822c88a2-0463-4435-9b2d-08e352095a91" providerId="ADAL" clId="{340A4CDA-1BBB-493F-9998-78FA190855CE}" dt="2025-06-03T03:59:54.287" v="2574" actId="26606"/>
          <ac:spMkLst>
            <pc:docMk/>
            <pc:sldMk cId="2620135486" sldId="257"/>
            <ac:spMk id="38" creationId="{4C32CD27-7027-AB2B-38F1-71C08EB84030}"/>
          </ac:spMkLst>
        </pc:spChg>
        <pc:spChg chg="add del">
          <ac:chgData name="Tobias Rosengren" userId="822c88a2-0463-4435-9b2d-08e352095a91" providerId="ADAL" clId="{340A4CDA-1BBB-493F-9998-78FA190855CE}" dt="2025-06-03T03:59:54.287" v="2574" actId="26606"/>
          <ac:spMkLst>
            <pc:docMk/>
            <pc:sldMk cId="2620135486" sldId="257"/>
            <ac:spMk id="39" creationId="{C6DD38CD-CFFE-4ABA-3DC8-01ED90559EBE}"/>
          </ac:spMkLst>
        </pc:spChg>
        <pc:spChg chg="add">
          <ac:chgData name="Tobias Rosengren" userId="822c88a2-0463-4435-9b2d-08e352095a91" providerId="ADAL" clId="{340A4CDA-1BBB-493F-9998-78FA190855CE}" dt="2025-06-03T03:59:54.359" v="2575" actId="26606"/>
          <ac:spMkLst>
            <pc:docMk/>
            <pc:sldMk cId="2620135486" sldId="257"/>
            <ac:spMk id="41" creationId="{0EC38958-9A69-239A-BA79-2AEC73345F4B}"/>
          </ac:spMkLst>
        </pc:spChg>
        <pc:spChg chg="add">
          <ac:chgData name="Tobias Rosengren" userId="822c88a2-0463-4435-9b2d-08e352095a91" providerId="ADAL" clId="{340A4CDA-1BBB-493F-9998-78FA190855CE}" dt="2025-06-03T03:59:54.359" v="2575" actId="26606"/>
          <ac:spMkLst>
            <pc:docMk/>
            <pc:sldMk cId="2620135486" sldId="257"/>
            <ac:spMk id="42" creationId="{6EC109E5-0396-8968-4F42-DFEC280363B6}"/>
          </ac:spMkLst>
        </pc:spChg>
        <pc:graphicFrameChg chg="add mod ord modGraphic">
          <ac:chgData name="Tobias Rosengren" userId="822c88a2-0463-4435-9b2d-08e352095a91" providerId="ADAL" clId="{340A4CDA-1BBB-493F-9998-78FA190855CE}" dt="2025-06-03T03:59:54.359" v="2575" actId="26606"/>
          <ac:graphicFrameMkLst>
            <pc:docMk/>
            <pc:sldMk cId="2620135486" sldId="257"/>
            <ac:graphicFrameMk id="5" creationId="{B00AA0BE-7D5B-C6D0-08F7-80FF672F8974}"/>
          </ac:graphicFrameMkLst>
        </pc:graphicFrameChg>
        <pc:picChg chg="add mod">
          <ac:chgData name="Tobias Rosengren" userId="822c88a2-0463-4435-9b2d-08e352095a91" providerId="ADAL" clId="{340A4CDA-1BBB-493F-9998-78FA190855CE}" dt="2025-06-03T03:59:54.359" v="2575" actId="26606"/>
          <ac:picMkLst>
            <pc:docMk/>
            <pc:sldMk cId="2620135486" sldId="257"/>
            <ac:picMk id="6" creationId="{A379C081-EF48-DA27-8C8D-882E5AFED3CD}"/>
          </ac:picMkLst>
        </pc:picChg>
      </pc:sldChg>
      <pc:sldChg chg="addSp delSp modSp mod setBg">
        <pc:chgData name="Tobias Rosengren" userId="822c88a2-0463-4435-9b2d-08e352095a91" providerId="ADAL" clId="{340A4CDA-1BBB-493F-9998-78FA190855CE}" dt="2025-06-03T04:34:20.372" v="2839" actId="20577"/>
        <pc:sldMkLst>
          <pc:docMk/>
          <pc:sldMk cId="2973712360" sldId="258"/>
        </pc:sldMkLst>
        <pc:spChg chg="mod">
          <ac:chgData name="Tobias Rosengren" userId="822c88a2-0463-4435-9b2d-08e352095a91" providerId="ADAL" clId="{340A4CDA-1BBB-493F-9998-78FA190855CE}" dt="2025-06-03T04:34:03.243" v="2820" actId="26606"/>
          <ac:spMkLst>
            <pc:docMk/>
            <pc:sldMk cId="2973712360" sldId="258"/>
            <ac:spMk id="2" creationId="{2192326B-EAC2-FD26-C64C-DED9272D1F75}"/>
          </ac:spMkLst>
        </pc:spChg>
        <pc:spChg chg="del mod">
          <ac:chgData name="Tobias Rosengren" userId="822c88a2-0463-4435-9b2d-08e352095a91" providerId="ADAL" clId="{340A4CDA-1BBB-493F-9998-78FA190855CE}" dt="2025-06-03T04:34:03.243" v="2820" actId="26606"/>
          <ac:spMkLst>
            <pc:docMk/>
            <pc:sldMk cId="2973712360" sldId="258"/>
            <ac:spMk id="3" creationId="{AC0F70ED-9592-7C3E-4400-1FF39C919E4D}"/>
          </ac:spMkLst>
        </pc:spChg>
        <pc:spChg chg="add">
          <ac:chgData name="Tobias Rosengren" userId="822c88a2-0463-4435-9b2d-08e352095a91" providerId="ADAL" clId="{340A4CDA-1BBB-493F-9998-78FA190855CE}" dt="2025-06-03T04:34:03.243" v="2820" actId="26606"/>
          <ac:spMkLst>
            <pc:docMk/>
            <pc:sldMk cId="2973712360" sldId="258"/>
            <ac:spMk id="9" creationId="{817D949E-564D-4503-A64E-D22FA3232C29}"/>
          </ac:spMkLst>
        </pc:spChg>
        <pc:spChg chg="add">
          <ac:chgData name="Tobias Rosengren" userId="822c88a2-0463-4435-9b2d-08e352095a91" providerId="ADAL" clId="{340A4CDA-1BBB-493F-9998-78FA190855CE}" dt="2025-06-03T04:34:03.243" v="2820" actId="26606"/>
          <ac:spMkLst>
            <pc:docMk/>
            <pc:sldMk cId="2973712360" sldId="258"/>
            <ac:spMk id="11" creationId="{2C8EEB27-9249-8B3A-C8C2-18F9DC480810}"/>
          </ac:spMkLst>
        </pc:spChg>
        <pc:spChg chg="add">
          <ac:chgData name="Tobias Rosengren" userId="822c88a2-0463-4435-9b2d-08e352095a91" providerId="ADAL" clId="{340A4CDA-1BBB-493F-9998-78FA190855CE}" dt="2025-06-03T04:34:03.243" v="2820" actId="26606"/>
          <ac:spMkLst>
            <pc:docMk/>
            <pc:sldMk cId="2973712360" sldId="258"/>
            <ac:spMk id="13" creationId="{18482CAC-96FF-EBE5-E97D-0BE2B8A51E3F}"/>
          </ac:spMkLst>
        </pc:spChg>
        <pc:graphicFrameChg chg="add mod">
          <ac:chgData name="Tobias Rosengren" userId="822c88a2-0463-4435-9b2d-08e352095a91" providerId="ADAL" clId="{340A4CDA-1BBB-493F-9998-78FA190855CE}" dt="2025-06-03T04:34:20.372" v="2839" actId="20577"/>
          <ac:graphicFrameMkLst>
            <pc:docMk/>
            <pc:sldMk cId="2973712360" sldId="258"/>
            <ac:graphicFrameMk id="5" creationId="{3E0F5889-54FA-5D3E-B89F-B1D4C78114E5}"/>
          </ac:graphicFrameMkLst>
        </pc:graphicFrameChg>
      </pc:sldChg>
      <pc:sldChg chg="addSp delSp modSp mod">
        <pc:chgData name="Tobias Rosengren" userId="822c88a2-0463-4435-9b2d-08e352095a91" providerId="ADAL" clId="{340A4CDA-1BBB-493F-9998-78FA190855CE}" dt="2025-06-02T19:54:40.246" v="1548" actId="20577"/>
        <pc:sldMkLst>
          <pc:docMk/>
          <pc:sldMk cId="3300369576" sldId="259"/>
        </pc:sldMkLst>
        <pc:spChg chg="mod">
          <ac:chgData name="Tobias Rosengren" userId="822c88a2-0463-4435-9b2d-08e352095a91" providerId="ADAL" clId="{340A4CDA-1BBB-493F-9998-78FA190855CE}" dt="2025-06-02T19:54:40.246" v="1548" actId="20577"/>
          <ac:spMkLst>
            <pc:docMk/>
            <pc:sldMk cId="3300369576" sldId="259"/>
            <ac:spMk id="2" creationId="{883D18D4-A5FF-71EF-CC41-8A045B4B0FB0}"/>
          </ac:spMkLst>
        </pc:spChg>
        <pc:spChg chg="add del mod">
          <ac:chgData name="Tobias Rosengren" userId="822c88a2-0463-4435-9b2d-08e352095a91" providerId="ADAL" clId="{340A4CDA-1BBB-493F-9998-78FA190855CE}" dt="2025-06-02T17:14:02.132" v="472"/>
          <ac:spMkLst>
            <pc:docMk/>
            <pc:sldMk cId="3300369576" sldId="259"/>
            <ac:spMk id="7" creationId="{9D1C07E7-F6F8-8130-AB39-5F529DEA108C}"/>
          </ac:spMkLst>
        </pc:spChg>
        <pc:spChg chg="add del">
          <ac:chgData name="Tobias Rosengren" userId="822c88a2-0463-4435-9b2d-08e352095a91" providerId="ADAL" clId="{340A4CDA-1BBB-493F-9998-78FA190855CE}" dt="2025-06-02T17:14:14.293" v="477" actId="26606"/>
          <ac:spMkLst>
            <pc:docMk/>
            <pc:sldMk cId="3300369576" sldId="259"/>
            <ac:spMk id="10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2T17:14:14.293" v="477" actId="26606"/>
          <ac:spMkLst>
            <pc:docMk/>
            <pc:sldMk cId="3300369576" sldId="259"/>
            <ac:spMk id="12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2T17:14:14.293" v="477" actId="26606"/>
          <ac:spMkLst>
            <pc:docMk/>
            <pc:sldMk cId="3300369576" sldId="259"/>
            <ac:spMk id="14" creationId="{FAF3766F-DEF3-4802-BB0D-7A18EDD9704F}"/>
          </ac:spMkLst>
        </pc:spChg>
        <pc:spChg chg="add del">
          <ac:chgData name="Tobias Rosengren" userId="822c88a2-0463-4435-9b2d-08e352095a91" providerId="ADAL" clId="{340A4CDA-1BBB-493F-9998-78FA190855CE}" dt="2025-06-02T17:14:14.293" v="477" actId="26606"/>
          <ac:spMkLst>
            <pc:docMk/>
            <pc:sldMk cId="3300369576" sldId="259"/>
            <ac:spMk id="16" creationId="{D91952F0-771E-D2ED-C333-EEED6708B80C}"/>
          </ac:spMkLst>
        </pc:spChg>
        <pc:spChg chg="add del">
          <ac:chgData name="Tobias Rosengren" userId="822c88a2-0463-4435-9b2d-08e352095a91" providerId="ADAL" clId="{340A4CDA-1BBB-493F-9998-78FA190855CE}" dt="2025-06-02T17:14:14.293" v="477" actId="26606"/>
          <ac:spMkLst>
            <pc:docMk/>
            <pc:sldMk cId="3300369576" sldId="259"/>
            <ac:spMk id="18" creationId="{3FB6D83C-2377-9CAD-A991-9E0B6AF25067}"/>
          </ac:spMkLst>
        </pc:spChg>
        <pc:spChg chg="add del">
          <ac:chgData name="Tobias Rosengren" userId="822c88a2-0463-4435-9b2d-08e352095a91" providerId="ADAL" clId="{340A4CDA-1BBB-493F-9998-78FA190855CE}" dt="2025-06-02T17:14:14.276" v="476" actId="26606"/>
          <ac:spMkLst>
            <pc:docMk/>
            <pc:sldMk cId="3300369576" sldId="259"/>
            <ac:spMk id="22" creationId="{8330DA3F-4CCB-FB72-6ECF-5B59A20B41FD}"/>
          </ac:spMkLst>
        </pc:spChg>
        <pc:spChg chg="add">
          <ac:chgData name="Tobias Rosengren" userId="822c88a2-0463-4435-9b2d-08e352095a91" providerId="ADAL" clId="{340A4CDA-1BBB-493F-9998-78FA190855CE}" dt="2025-06-02T17:14:14.293" v="477" actId="26606"/>
          <ac:spMkLst>
            <pc:docMk/>
            <pc:sldMk cId="3300369576" sldId="259"/>
            <ac:spMk id="23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2T17:14:14.276" v="476" actId="26606"/>
          <ac:spMkLst>
            <pc:docMk/>
            <pc:sldMk cId="3300369576" sldId="259"/>
            <ac:spMk id="25" creationId="{175EAFFD-4A47-DD53-4F76-BD457E18BF1F}"/>
          </ac:spMkLst>
        </pc:spChg>
        <pc:spChg chg="add del">
          <ac:chgData name="Tobias Rosengren" userId="822c88a2-0463-4435-9b2d-08e352095a91" providerId="ADAL" clId="{340A4CDA-1BBB-493F-9998-78FA190855CE}" dt="2025-06-02T17:14:14.276" v="476" actId="26606"/>
          <ac:spMkLst>
            <pc:docMk/>
            <pc:sldMk cId="3300369576" sldId="259"/>
            <ac:spMk id="27" creationId="{7CC1FECC-9CA4-341C-7E20-4728C5147389}"/>
          </ac:spMkLst>
        </pc:spChg>
        <pc:spChg chg="add">
          <ac:chgData name="Tobias Rosengren" userId="822c88a2-0463-4435-9b2d-08e352095a91" providerId="ADAL" clId="{340A4CDA-1BBB-493F-9998-78FA190855CE}" dt="2025-06-02T17:14:14.293" v="477" actId="26606"/>
          <ac:spMkLst>
            <pc:docMk/>
            <pc:sldMk cId="3300369576" sldId="259"/>
            <ac:spMk id="29" creationId="{06B5A8BF-0680-F9A7-27B1-3971EC934783}"/>
          </ac:spMkLst>
        </pc:spChg>
        <pc:spChg chg="add">
          <ac:chgData name="Tobias Rosengren" userId="822c88a2-0463-4435-9b2d-08e352095a91" providerId="ADAL" clId="{340A4CDA-1BBB-493F-9998-78FA190855CE}" dt="2025-06-02T17:14:14.293" v="477" actId="26606"/>
          <ac:spMkLst>
            <pc:docMk/>
            <pc:sldMk cId="3300369576" sldId="259"/>
            <ac:spMk id="30" creationId="{EA67E988-5919-57BB-C7DE-D3EAD38A3045}"/>
          </ac:spMkLst>
        </pc:spChg>
        <pc:spChg chg="add">
          <ac:chgData name="Tobias Rosengren" userId="822c88a2-0463-4435-9b2d-08e352095a91" providerId="ADAL" clId="{340A4CDA-1BBB-493F-9998-78FA190855CE}" dt="2025-06-02T17:14:14.293" v="477" actId="26606"/>
          <ac:spMkLst>
            <pc:docMk/>
            <pc:sldMk cId="3300369576" sldId="259"/>
            <ac:spMk id="31" creationId="{5820888B-4EA5-E0E8-6D52-7733E1E77451}"/>
          </ac:spMkLst>
        </pc:spChg>
        <pc:picChg chg="add mod">
          <ac:chgData name="Tobias Rosengren" userId="822c88a2-0463-4435-9b2d-08e352095a91" providerId="ADAL" clId="{340A4CDA-1BBB-493F-9998-78FA190855CE}" dt="2025-06-02T17:13:59.548" v="470"/>
          <ac:picMkLst>
            <pc:docMk/>
            <pc:sldMk cId="3300369576" sldId="259"/>
            <ac:picMk id="4" creationId="{320B7E94-ED75-CDB7-251A-D69AD34D23FE}"/>
          </ac:picMkLst>
        </pc:picChg>
        <pc:picChg chg="del">
          <ac:chgData name="Tobias Rosengren" userId="822c88a2-0463-4435-9b2d-08e352095a91" providerId="ADAL" clId="{340A4CDA-1BBB-493F-9998-78FA190855CE}" dt="2025-06-02T17:14:01.600" v="471" actId="478"/>
          <ac:picMkLst>
            <pc:docMk/>
            <pc:sldMk cId="3300369576" sldId="259"/>
            <ac:picMk id="5" creationId="{D4F7266E-356F-935A-2FD0-3C29F0DCC74D}"/>
          </ac:picMkLst>
        </pc:picChg>
        <pc:picChg chg="add mod">
          <ac:chgData name="Tobias Rosengren" userId="822c88a2-0463-4435-9b2d-08e352095a91" providerId="ADAL" clId="{340A4CDA-1BBB-493F-9998-78FA190855CE}" dt="2025-06-02T17:14:14.276" v="476" actId="26606"/>
          <ac:picMkLst>
            <pc:docMk/>
            <pc:sldMk cId="3300369576" sldId="259"/>
            <ac:picMk id="9" creationId="{DD14A28A-2FC8-7B2D-4DC3-057324988828}"/>
          </ac:picMkLst>
        </pc:picChg>
      </pc:sldChg>
      <pc:sldChg chg="modSp mod">
        <pc:chgData name="Tobias Rosengren" userId="822c88a2-0463-4435-9b2d-08e352095a91" providerId="ADAL" clId="{340A4CDA-1BBB-493F-9998-78FA190855CE}" dt="2025-06-03T03:28:31.683" v="2118" actId="20577"/>
        <pc:sldMkLst>
          <pc:docMk/>
          <pc:sldMk cId="2668454174" sldId="260"/>
        </pc:sldMkLst>
        <pc:spChg chg="mod">
          <ac:chgData name="Tobias Rosengren" userId="822c88a2-0463-4435-9b2d-08e352095a91" providerId="ADAL" clId="{340A4CDA-1BBB-493F-9998-78FA190855CE}" dt="2025-06-03T03:28:31.683" v="2118" actId="20577"/>
          <ac:spMkLst>
            <pc:docMk/>
            <pc:sldMk cId="2668454174" sldId="260"/>
            <ac:spMk id="3" creationId="{68BA4E2D-B0A5-3FE7-B738-1FF5C3BC791A}"/>
          </ac:spMkLst>
        </pc:spChg>
      </pc:sldChg>
      <pc:sldChg chg="addSp delSp modSp mod setBg">
        <pc:chgData name="Tobias Rosengren" userId="822c88a2-0463-4435-9b2d-08e352095a91" providerId="ADAL" clId="{340A4CDA-1BBB-493F-9998-78FA190855CE}" dt="2025-06-03T04:46:23.016" v="2890" actId="26606"/>
        <pc:sldMkLst>
          <pc:docMk/>
          <pc:sldMk cId="3280083546" sldId="261"/>
        </pc:sldMkLst>
        <pc:spChg chg="mod">
          <ac:chgData name="Tobias Rosengren" userId="822c88a2-0463-4435-9b2d-08e352095a91" providerId="ADAL" clId="{340A4CDA-1BBB-493F-9998-78FA190855CE}" dt="2025-06-03T04:46:23.016" v="2890" actId="26606"/>
          <ac:spMkLst>
            <pc:docMk/>
            <pc:sldMk cId="3280083546" sldId="261"/>
            <ac:spMk id="2" creationId="{4EDDCC04-5621-635C-4F66-A83A86D5EDF2}"/>
          </ac:spMkLst>
        </pc:spChg>
        <pc:spChg chg="del mod">
          <ac:chgData name="Tobias Rosengren" userId="822c88a2-0463-4435-9b2d-08e352095a91" providerId="ADAL" clId="{340A4CDA-1BBB-493F-9998-78FA190855CE}" dt="2025-06-02T16:36:34.217" v="463"/>
          <ac:spMkLst>
            <pc:docMk/>
            <pc:sldMk cId="3280083546" sldId="261"/>
            <ac:spMk id="3" creationId="{C5123562-219B-C1BE-2407-809ACA354C01}"/>
          </ac:spMkLst>
        </pc:spChg>
        <pc:spChg chg="add del mod">
          <ac:chgData name="Tobias Rosengren" userId="822c88a2-0463-4435-9b2d-08e352095a91" providerId="ADAL" clId="{340A4CDA-1BBB-493F-9998-78FA190855CE}" dt="2025-06-03T04:46:13.051" v="2872" actId="478"/>
          <ac:spMkLst>
            <pc:docMk/>
            <pc:sldMk cId="3280083546" sldId="261"/>
            <ac:spMk id="4" creationId="{F4C3FC85-7846-7141-8431-9014C78AE0D8}"/>
          </ac:spMkLst>
        </pc:spChg>
        <pc:spChg chg="add mod ord">
          <ac:chgData name="Tobias Rosengren" userId="822c88a2-0463-4435-9b2d-08e352095a91" providerId="ADAL" clId="{340A4CDA-1BBB-493F-9998-78FA190855CE}" dt="2025-06-03T04:46:23.016" v="2890" actId="26606"/>
          <ac:spMkLst>
            <pc:docMk/>
            <pc:sldMk cId="3280083546" sldId="261"/>
            <ac:spMk id="9" creationId="{BAAA414C-0687-47E7-D6FF-12A65528E47C}"/>
          </ac:spMkLst>
        </pc:spChg>
        <pc:spChg chg="add del">
          <ac:chgData name="Tobias Rosengren" userId="822c88a2-0463-4435-9b2d-08e352095a91" providerId="ADAL" clId="{340A4CDA-1BBB-493F-9998-78FA190855CE}" dt="2025-06-02T18:52:40.025" v="850" actId="26606"/>
          <ac:spMkLst>
            <pc:docMk/>
            <pc:sldMk cId="3280083546" sldId="261"/>
            <ac:spMk id="12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2T18:52:40.025" v="850" actId="26606"/>
          <ac:spMkLst>
            <pc:docMk/>
            <pc:sldMk cId="3280083546" sldId="261"/>
            <ac:spMk id="14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2T18:52:40.025" v="850" actId="26606"/>
          <ac:spMkLst>
            <pc:docMk/>
            <pc:sldMk cId="3280083546" sldId="261"/>
            <ac:spMk id="16" creationId="{CD7F9EC8-0E2C-4023-9DD1-73BEF6B80D13}"/>
          </ac:spMkLst>
        </pc:spChg>
        <pc:spChg chg="add del">
          <ac:chgData name="Tobias Rosengren" userId="822c88a2-0463-4435-9b2d-08e352095a91" providerId="ADAL" clId="{340A4CDA-1BBB-493F-9998-78FA190855CE}" dt="2025-06-02T18:52:40.025" v="850" actId="26606"/>
          <ac:spMkLst>
            <pc:docMk/>
            <pc:sldMk cId="3280083546" sldId="261"/>
            <ac:spMk id="18" creationId="{DD646702-1788-B97D-918B-46834CD1E6B9}"/>
          </ac:spMkLst>
        </pc:spChg>
        <pc:spChg chg="add del">
          <ac:chgData name="Tobias Rosengren" userId="822c88a2-0463-4435-9b2d-08e352095a91" providerId="ADAL" clId="{340A4CDA-1BBB-493F-9998-78FA190855CE}" dt="2025-06-02T18:52:40.025" v="850" actId="26606"/>
          <ac:spMkLst>
            <pc:docMk/>
            <pc:sldMk cId="3280083546" sldId="261"/>
            <ac:spMk id="20" creationId="{F6B4FCA5-23FA-C759-8E23-68410B3505AA}"/>
          </ac:spMkLst>
        </pc:spChg>
        <pc:spChg chg="add del">
          <ac:chgData name="Tobias Rosengren" userId="822c88a2-0463-4435-9b2d-08e352095a91" providerId="ADAL" clId="{340A4CDA-1BBB-493F-9998-78FA190855CE}" dt="2025-06-02T18:52:34.882" v="847" actId="26606"/>
          <ac:spMkLst>
            <pc:docMk/>
            <pc:sldMk cId="3280083546" sldId="261"/>
            <ac:spMk id="25" creationId="{A082E5AA-6E5F-4FCC-8C41-11E32F833BFC}"/>
          </ac:spMkLst>
        </pc:spChg>
        <pc:spChg chg="add del">
          <ac:chgData name="Tobias Rosengren" userId="822c88a2-0463-4435-9b2d-08e352095a91" providerId="ADAL" clId="{340A4CDA-1BBB-493F-9998-78FA190855CE}" dt="2025-06-02T18:52:34.882" v="847" actId="26606"/>
          <ac:spMkLst>
            <pc:docMk/>
            <pc:sldMk cId="3280083546" sldId="261"/>
            <ac:spMk id="27" creationId="{92BE0106-0C20-465B-A1BE-0BAC2737B1AD}"/>
          </ac:spMkLst>
        </pc:spChg>
        <pc:spChg chg="add del">
          <ac:chgData name="Tobias Rosengren" userId="822c88a2-0463-4435-9b2d-08e352095a91" providerId="ADAL" clId="{340A4CDA-1BBB-493F-9998-78FA190855CE}" dt="2025-06-02T18:52:34.882" v="847" actId="26606"/>
          <ac:spMkLst>
            <pc:docMk/>
            <pc:sldMk cId="3280083546" sldId="261"/>
            <ac:spMk id="29" creationId="{4A3D569D-D3A6-49CA-A483-291E95DACA14}"/>
          </ac:spMkLst>
        </pc:spChg>
        <pc:spChg chg="add del">
          <ac:chgData name="Tobias Rosengren" userId="822c88a2-0463-4435-9b2d-08e352095a91" providerId="ADAL" clId="{340A4CDA-1BBB-493F-9998-78FA190855CE}" dt="2025-06-02T18:52:40.018" v="849" actId="26606"/>
          <ac:spMkLst>
            <pc:docMk/>
            <pc:sldMk cId="3280083546" sldId="261"/>
            <ac:spMk id="31" creationId="{4065D9BE-A58D-6E8A-D4A2-5056F3C5E9CA}"/>
          </ac:spMkLst>
        </pc:spChg>
        <pc:spChg chg="add del">
          <ac:chgData name="Tobias Rosengren" userId="822c88a2-0463-4435-9b2d-08e352095a91" providerId="ADAL" clId="{340A4CDA-1BBB-493F-9998-78FA190855CE}" dt="2025-06-02T18:52:40.018" v="849" actId="26606"/>
          <ac:spMkLst>
            <pc:docMk/>
            <pc:sldMk cId="3280083546" sldId="261"/>
            <ac:spMk id="32" creationId="{A745E793-BC99-8991-71CD-53FFBB6A8F69}"/>
          </ac:spMkLst>
        </pc:spChg>
        <pc:spChg chg="add del">
          <ac:chgData name="Tobias Rosengren" userId="822c88a2-0463-4435-9b2d-08e352095a91" providerId="ADAL" clId="{340A4CDA-1BBB-493F-9998-78FA190855CE}" dt="2025-06-03T04:46:23.016" v="2890" actId="26606"/>
          <ac:spMkLst>
            <pc:docMk/>
            <pc:sldMk cId="3280083546" sldId="261"/>
            <ac:spMk id="34" creationId="{34C0330F-1D4F-4552-B799-615DD237B6DE}"/>
          </ac:spMkLst>
        </pc:spChg>
        <pc:spChg chg="add del">
          <ac:chgData name="Tobias Rosengren" userId="822c88a2-0463-4435-9b2d-08e352095a91" providerId="ADAL" clId="{340A4CDA-1BBB-493F-9998-78FA190855CE}" dt="2025-06-03T04:46:23.016" v="2890" actId="26606"/>
          <ac:spMkLst>
            <pc:docMk/>
            <pc:sldMk cId="3280083546" sldId="261"/>
            <ac:spMk id="35" creationId="{92BE0106-0C20-465B-A1BE-0BAC2737B1AD}"/>
          </ac:spMkLst>
        </pc:spChg>
        <pc:spChg chg="add">
          <ac:chgData name="Tobias Rosengren" userId="822c88a2-0463-4435-9b2d-08e352095a91" providerId="ADAL" clId="{340A4CDA-1BBB-493F-9998-78FA190855CE}" dt="2025-06-03T04:46:23.016" v="2890" actId="26606"/>
          <ac:spMkLst>
            <pc:docMk/>
            <pc:sldMk cId="3280083546" sldId="261"/>
            <ac:spMk id="40" creationId="{42C91D93-014B-66D5-D263-730212C94315}"/>
          </ac:spMkLst>
        </pc:spChg>
        <pc:spChg chg="add">
          <ac:chgData name="Tobias Rosengren" userId="822c88a2-0463-4435-9b2d-08e352095a91" providerId="ADAL" clId="{340A4CDA-1BBB-493F-9998-78FA190855CE}" dt="2025-06-03T04:46:23.016" v="2890" actId="26606"/>
          <ac:spMkLst>
            <pc:docMk/>
            <pc:sldMk cId="3280083546" sldId="261"/>
            <ac:spMk id="42" creationId="{9568B8C9-6702-8441-0D92-220DE92C8861}"/>
          </ac:spMkLst>
        </pc:spChg>
        <pc:picChg chg="add del mod ord">
          <ac:chgData name="Tobias Rosengren" userId="822c88a2-0463-4435-9b2d-08e352095a91" providerId="ADAL" clId="{340A4CDA-1BBB-493F-9998-78FA190855CE}" dt="2025-06-03T04:31:01.724" v="2751" actId="21"/>
          <ac:picMkLst>
            <pc:docMk/>
            <pc:sldMk cId="3280083546" sldId="261"/>
            <ac:picMk id="5" creationId="{8A1D2678-A4F7-DBC1-4359-314D5B179452}"/>
          </ac:picMkLst>
        </pc:picChg>
        <pc:picChg chg="add del mod">
          <ac:chgData name="Tobias Rosengren" userId="822c88a2-0463-4435-9b2d-08e352095a91" providerId="ADAL" clId="{340A4CDA-1BBB-493F-9998-78FA190855CE}" dt="2025-06-03T04:31:01.724" v="2751" actId="21"/>
          <ac:picMkLst>
            <pc:docMk/>
            <pc:sldMk cId="3280083546" sldId="261"/>
            <ac:picMk id="7" creationId="{2E026C1E-9BB6-8F46-82BF-C340A7C38293}"/>
          </ac:picMkLst>
        </pc:picChg>
      </pc:sldChg>
      <pc:sldChg chg="addSp delSp modSp new mod setBg">
        <pc:chgData name="Tobias Rosengren" userId="822c88a2-0463-4435-9b2d-08e352095a91" providerId="ADAL" clId="{340A4CDA-1BBB-493F-9998-78FA190855CE}" dt="2025-06-03T04:31:55.729" v="2784" actId="20577"/>
        <pc:sldMkLst>
          <pc:docMk/>
          <pc:sldMk cId="1390127632" sldId="262"/>
        </pc:sldMkLst>
        <pc:spChg chg="mod">
          <ac:chgData name="Tobias Rosengren" userId="822c88a2-0463-4435-9b2d-08e352095a91" providerId="ADAL" clId="{340A4CDA-1BBB-493F-9998-78FA190855CE}" dt="2025-06-03T03:50:21.518" v="2422" actId="26606"/>
          <ac:spMkLst>
            <pc:docMk/>
            <pc:sldMk cId="1390127632" sldId="262"/>
            <ac:spMk id="2" creationId="{E06268BF-E914-5B0C-8863-523A4514938C}"/>
          </ac:spMkLst>
        </pc:spChg>
        <pc:spChg chg="del mod">
          <ac:chgData name="Tobias Rosengren" userId="822c88a2-0463-4435-9b2d-08e352095a91" providerId="ADAL" clId="{340A4CDA-1BBB-493F-9998-78FA190855CE}" dt="2025-06-03T03:50:21.518" v="2422" actId="26606"/>
          <ac:spMkLst>
            <pc:docMk/>
            <pc:sldMk cId="1390127632" sldId="262"/>
            <ac:spMk id="3" creationId="{B3CC781A-F636-4D6D-A3BD-1D90C05AE3D9}"/>
          </ac:spMkLst>
        </pc:spChg>
        <pc:spChg chg="add">
          <ac:chgData name="Tobias Rosengren" userId="822c88a2-0463-4435-9b2d-08e352095a91" providerId="ADAL" clId="{340A4CDA-1BBB-493F-9998-78FA190855CE}" dt="2025-06-03T03:50:21.518" v="2422" actId="26606"/>
          <ac:spMkLst>
            <pc:docMk/>
            <pc:sldMk cId="1390127632" sldId="262"/>
            <ac:spMk id="9" creationId="{4E17AA97-89A7-45C1-B813-BFF6C23D79E1}"/>
          </ac:spMkLst>
        </pc:spChg>
        <pc:spChg chg="add">
          <ac:chgData name="Tobias Rosengren" userId="822c88a2-0463-4435-9b2d-08e352095a91" providerId="ADAL" clId="{340A4CDA-1BBB-493F-9998-78FA190855CE}" dt="2025-06-03T03:50:21.518" v="2422" actId="26606"/>
          <ac:spMkLst>
            <pc:docMk/>
            <pc:sldMk cId="1390127632" sldId="262"/>
            <ac:spMk id="11" creationId="{33AC4FE1-D370-43A6-96C5-076716BB1E76}"/>
          </ac:spMkLst>
        </pc:spChg>
        <pc:spChg chg="add">
          <ac:chgData name="Tobias Rosengren" userId="822c88a2-0463-4435-9b2d-08e352095a91" providerId="ADAL" clId="{340A4CDA-1BBB-493F-9998-78FA190855CE}" dt="2025-06-03T03:50:21.518" v="2422" actId="26606"/>
          <ac:spMkLst>
            <pc:docMk/>
            <pc:sldMk cId="1390127632" sldId="262"/>
            <ac:spMk id="13" creationId="{4A3D569D-D3A6-49CA-A483-291E95DACA14}"/>
          </ac:spMkLst>
        </pc:spChg>
        <pc:graphicFrameChg chg="add mod">
          <ac:chgData name="Tobias Rosengren" userId="822c88a2-0463-4435-9b2d-08e352095a91" providerId="ADAL" clId="{340A4CDA-1BBB-493F-9998-78FA190855CE}" dt="2025-06-03T04:31:55.729" v="2784" actId="20577"/>
          <ac:graphicFrameMkLst>
            <pc:docMk/>
            <pc:sldMk cId="1390127632" sldId="262"/>
            <ac:graphicFrameMk id="5" creationId="{43608388-7529-311A-C46D-73FDD3A1BF68}"/>
          </ac:graphicFrameMkLst>
        </pc:graphicFrameChg>
      </pc:sldChg>
      <pc:sldChg chg="modSp new mod">
        <pc:chgData name="Tobias Rosengren" userId="822c88a2-0463-4435-9b2d-08e352095a91" providerId="ADAL" clId="{340A4CDA-1BBB-493F-9998-78FA190855CE}" dt="2025-06-01T23:29:14.754" v="302" actId="20577"/>
        <pc:sldMkLst>
          <pc:docMk/>
          <pc:sldMk cId="3136985361" sldId="263"/>
        </pc:sldMkLst>
        <pc:spChg chg="mod">
          <ac:chgData name="Tobias Rosengren" userId="822c88a2-0463-4435-9b2d-08e352095a91" providerId="ADAL" clId="{340A4CDA-1BBB-493F-9998-78FA190855CE}" dt="2025-06-01T23:28:29.527" v="286" actId="20577"/>
          <ac:spMkLst>
            <pc:docMk/>
            <pc:sldMk cId="3136985361" sldId="263"/>
            <ac:spMk id="2" creationId="{DD845BF8-542E-0696-A7D2-CF30D7A1F3BE}"/>
          </ac:spMkLst>
        </pc:spChg>
        <pc:spChg chg="mod">
          <ac:chgData name="Tobias Rosengren" userId="822c88a2-0463-4435-9b2d-08e352095a91" providerId="ADAL" clId="{340A4CDA-1BBB-493F-9998-78FA190855CE}" dt="2025-06-01T23:29:14.754" v="302" actId="20577"/>
          <ac:spMkLst>
            <pc:docMk/>
            <pc:sldMk cId="3136985361" sldId="263"/>
            <ac:spMk id="3" creationId="{7433CB17-A7E4-F1A7-2E64-A7C20FD8E2F0}"/>
          </ac:spMkLst>
        </pc:spChg>
      </pc:sldChg>
      <pc:sldChg chg="addSp delSp modSp new mod setBg">
        <pc:chgData name="Tobias Rosengren" userId="822c88a2-0463-4435-9b2d-08e352095a91" providerId="ADAL" clId="{340A4CDA-1BBB-493F-9998-78FA190855CE}" dt="2025-06-03T03:30:39.536" v="2131" actId="20577"/>
        <pc:sldMkLst>
          <pc:docMk/>
          <pc:sldMk cId="361352167" sldId="264"/>
        </pc:sldMkLst>
        <pc:spChg chg="mod">
          <ac:chgData name="Tobias Rosengren" userId="822c88a2-0463-4435-9b2d-08e352095a91" providerId="ADAL" clId="{340A4CDA-1BBB-493F-9998-78FA190855CE}" dt="2025-06-03T03:30:39.536" v="2131" actId="20577"/>
          <ac:spMkLst>
            <pc:docMk/>
            <pc:sldMk cId="361352167" sldId="264"/>
            <ac:spMk id="2" creationId="{37F556B9-14BA-3722-A75C-4BBD1E59EF3A}"/>
          </ac:spMkLst>
        </pc:spChg>
        <pc:spChg chg="del mod">
          <ac:chgData name="Tobias Rosengren" userId="822c88a2-0463-4435-9b2d-08e352095a91" providerId="ADAL" clId="{340A4CDA-1BBB-493F-9998-78FA190855CE}" dt="2025-06-02T18:34:34.862" v="587" actId="26606"/>
          <ac:spMkLst>
            <pc:docMk/>
            <pc:sldMk cId="361352167" sldId="264"/>
            <ac:spMk id="3" creationId="{36ECBB71-6924-94D5-4972-A9D68BE00A13}"/>
          </ac:spMkLst>
        </pc:spChg>
        <pc:spChg chg="add">
          <ac:chgData name="Tobias Rosengren" userId="822c88a2-0463-4435-9b2d-08e352095a91" providerId="ADAL" clId="{340A4CDA-1BBB-493F-9998-78FA190855CE}" dt="2025-06-02T18:34:34.862" v="587" actId="26606"/>
          <ac:spMkLst>
            <pc:docMk/>
            <pc:sldMk cId="361352167" sldId="264"/>
            <ac:spMk id="9" creationId="{04213918-F1EB-4BCE-BE23-F5E9851EE05C}"/>
          </ac:spMkLst>
        </pc:spChg>
        <pc:spChg chg="add">
          <ac:chgData name="Tobias Rosengren" userId="822c88a2-0463-4435-9b2d-08e352095a91" providerId="ADAL" clId="{340A4CDA-1BBB-493F-9998-78FA190855CE}" dt="2025-06-02T18:34:34.862" v="587" actId="26606"/>
          <ac:spMkLst>
            <pc:docMk/>
            <pc:sldMk cId="361352167" sldId="264"/>
            <ac:spMk id="11" creationId="{2062E862-C7F7-4CA1-B929-D0B75F5E9FB9}"/>
          </ac:spMkLst>
        </pc:spChg>
        <pc:graphicFrameChg chg="add">
          <ac:chgData name="Tobias Rosengren" userId="822c88a2-0463-4435-9b2d-08e352095a91" providerId="ADAL" clId="{340A4CDA-1BBB-493F-9998-78FA190855CE}" dt="2025-06-02T18:34:34.862" v="587" actId="26606"/>
          <ac:graphicFrameMkLst>
            <pc:docMk/>
            <pc:sldMk cId="361352167" sldId="264"/>
            <ac:graphicFrameMk id="5" creationId="{91BC279E-48AE-0883-DE0B-40DF07E8822A}"/>
          </ac:graphicFrameMkLst>
        </pc:graphicFrameChg>
      </pc:sldChg>
      <pc:sldChg chg="modSp new del mod">
        <pc:chgData name="Tobias Rosengren" userId="822c88a2-0463-4435-9b2d-08e352095a91" providerId="ADAL" clId="{340A4CDA-1BBB-493F-9998-78FA190855CE}" dt="2025-06-03T03:28:03.202" v="2110" actId="47"/>
        <pc:sldMkLst>
          <pc:docMk/>
          <pc:sldMk cId="3721424389" sldId="265"/>
        </pc:sldMkLst>
        <pc:spChg chg="mod">
          <ac:chgData name="Tobias Rosengren" userId="822c88a2-0463-4435-9b2d-08e352095a91" providerId="ADAL" clId="{340A4CDA-1BBB-493F-9998-78FA190855CE}" dt="2025-06-03T03:20:49.607" v="1626" actId="20577"/>
          <ac:spMkLst>
            <pc:docMk/>
            <pc:sldMk cId="3721424389" sldId="265"/>
            <ac:spMk id="2" creationId="{C5DF30D9-1027-F641-66A9-F4A353CDF57E}"/>
          </ac:spMkLst>
        </pc:spChg>
        <pc:spChg chg="mod">
          <ac:chgData name="Tobias Rosengren" userId="822c88a2-0463-4435-9b2d-08e352095a91" providerId="ADAL" clId="{340A4CDA-1BBB-493F-9998-78FA190855CE}" dt="2025-06-03T03:27:49.798" v="2109" actId="20577"/>
          <ac:spMkLst>
            <pc:docMk/>
            <pc:sldMk cId="3721424389" sldId="265"/>
            <ac:spMk id="3" creationId="{4ABD72E7-8783-67BC-B55D-4EDF7E090805}"/>
          </ac:spMkLst>
        </pc:spChg>
      </pc:sldChg>
      <pc:sldChg chg="modSp new mod">
        <pc:chgData name="Tobias Rosengren" userId="822c88a2-0463-4435-9b2d-08e352095a91" providerId="ADAL" clId="{340A4CDA-1BBB-493F-9998-78FA190855CE}" dt="2025-06-03T03:26:46.158" v="2046" actId="20577"/>
        <pc:sldMkLst>
          <pc:docMk/>
          <pc:sldMk cId="3879948254" sldId="266"/>
        </pc:sldMkLst>
        <pc:spChg chg="mod">
          <ac:chgData name="Tobias Rosengren" userId="822c88a2-0463-4435-9b2d-08e352095a91" providerId="ADAL" clId="{340A4CDA-1BBB-493F-9998-78FA190855CE}" dt="2025-06-02T18:54:16.811" v="1064" actId="20577"/>
          <ac:spMkLst>
            <pc:docMk/>
            <pc:sldMk cId="3879948254" sldId="266"/>
            <ac:spMk id="2" creationId="{71F9D5B7-3D3B-B09A-9404-498BBBE3F399}"/>
          </ac:spMkLst>
        </pc:spChg>
        <pc:spChg chg="mod">
          <ac:chgData name="Tobias Rosengren" userId="822c88a2-0463-4435-9b2d-08e352095a91" providerId="ADAL" clId="{340A4CDA-1BBB-493F-9998-78FA190855CE}" dt="2025-06-03T03:26:46.158" v="2046" actId="20577"/>
          <ac:spMkLst>
            <pc:docMk/>
            <pc:sldMk cId="3879948254" sldId="266"/>
            <ac:spMk id="3" creationId="{2C267C69-F85A-6C36-3220-8CBD82D932B0}"/>
          </ac:spMkLst>
        </pc:spChg>
      </pc:sldChg>
      <pc:sldChg chg="addSp delSp modSp new mod setBg">
        <pc:chgData name="Tobias Rosengren" userId="822c88a2-0463-4435-9b2d-08e352095a91" providerId="ADAL" clId="{340A4CDA-1BBB-493F-9998-78FA190855CE}" dt="2025-06-02T19:55:09.520" v="1577" actId="26606"/>
        <pc:sldMkLst>
          <pc:docMk/>
          <pc:sldMk cId="1344199022" sldId="267"/>
        </pc:sldMkLst>
        <pc:spChg chg="mod">
          <ac:chgData name="Tobias Rosengren" userId="822c88a2-0463-4435-9b2d-08e352095a91" providerId="ADAL" clId="{340A4CDA-1BBB-493F-9998-78FA190855CE}" dt="2025-06-02T19:55:09.520" v="1577" actId="26606"/>
          <ac:spMkLst>
            <pc:docMk/>
            <pc:sldMk cId="1344199022" sldId="267"/>
            <ac:spMk id="2" creationId="{2CBCAEF5-7278-83EB-A3E3-2A5CB6A8DD73}"/>
          </ac:spMkLst>
        </pc:spChg>
        <pc:spChg chg="del">
          <ac:chgData name="Tobias Rosengren" userId="822c88a2-0463-4435-9b2d-08e352095a91" providerId="ADAL" clId="{340A4CDA-1BBB-493F-9998-78FA190855CE}" dt="2025-06-02T19:54:59.225" v="1569"/>
          <ac:spMkLst>
            <pc:docMk/>
            <pc:sldMk cId="1344199022" sldId="267"/>
            <ac:spMk id="3" creationId="{F14464D7-14E3-8A38-D5F5-A04EFE309AB8}"/>
          </ac:spMkLst>
        </pc:spChg>
        <pc:spChg chg="add del">
          <ac:chgData name="Tobias Rosengren" userId="822c88a2-0463-4435-9b2d-08e352095a91" providerId="ADAL" clId="{340A4CDA-1BBB-493F-9998-78FA190855CE}" dt="2025-06-02T19:55:09.512" v="1576" actId="26606"/>
          <ac:spMkLst>
            <pc:docMk/>
            <pc:sldMk cId="1344199022" sldId="267"/>
            <ac:spMk id="12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2T19:55:09.512" v="1576" actId="26606"/>
          <ac:spMkLst>
            <pc:docMk/>
            <pc:sldMk cId="1344199022" sldId="267"/>
            <ac:spMk id="14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2T19:55:09.512" v="1576" actId="26606"/>
          <ac:spMkLst>
            <pc:docMk/>
            <pc:sldMk cId="1344199022" sldId="267"/>
            <ac:spMk id="16" creationId="{B99FAEB5-D20D-48E2-B67F-57D161AE47D4}"/>
          </ac:spMkLst>
        </pc:spChg>
        <pc:spChg chg="add">
          <ac:chgData name="Tobias Rosengren" userId="822c88a2-0463-4435-9b2d-08e352095a91" providerId="ADAL" clId="{340A4CDA-1BBB-493F-9998-78FA190855CE}" dt="2025-06-02T19:55:09.520" v="1577" actId="26606"/>
          <ac:spMkLst>
            <pc:docMk/>
            <pc:sldMk cId="1344199022" sldId="267"/>
            <ac:spMk id="18" creationId="{DCC11005-BC53-5976-9587-FB0B62EF64BB}"/>
          </ac:spMkLst>
        </pc:spChg>
        <pc:spChg chg="add">
          <ac:chgData name="Tobias Rosengren" userId="822c88a2-0463-4435-9b2d-08e352095a91" providerId="ADAL" clId="{340A4CDA-1BBB-493F-9998-78FA190855CE}" dt="2025-06-02T19:55:09.520" v="1577" actId="26606"/>
          <ac:spMkLst>
            <pc:docMk/>
            <pc:sldMk cId="1344199022" sldId="267"/>
            <ac:spMk id="19" creationId="{774A975B-A886-5202-0489-6965514A0D14}"/>
          </ac:spMkLst>
        </pc:spChg>
        <pc:spChg chg="add">
          <ac:chgData name="Tobias Rosengren" userId="822c88a2-0463-4435-9b2d-08e352095a91" providerId="ADAL" clId="{340A4CDA-1BBB-493F-9998-78FA190855CE}" dt="2025-06-02T19:55:09.520" v="1577" actId="26606"/>
          <ac:spMkLst>
            <pc:docMk/>
            <pc:sldMk cId="1344199022" sldId="267"/>
            <ac:spMk id="20" creationId="{EA67E988-5919-57BB-C7DE-D3EAD38A3045}"/>
          </ac:spMkLst>
        </pc:spChg>
        <pc:spChg chg="add">
          <ac:chgData name="Tobias Rosengren" userId="822c88a2-0463-4435-9b2d-08e352095a91" providerId="ADAL" clId="{340A4CDA-1BBB-493F-9998-78FA190855CE}" dt="2025-06-02T19:55:09.520" v="1577" actId="26606"/>
          <ac:spMkLst>
            <pc:docMk/>
            <pc:sldMk cId="1344199022" sldId="267"/>
            <ac:spMk id="21" creationId="{FAF3766F-DEF3-4802-BB0D-7A18EDD9704F}"/>
          </ac:spMkLst>
        </pc:spChg>
        <pc:picChg chg="add mod ord">
          <ac:chgData name="Tobias Rosengren" userId="822c88a2-0463-4435-9b2d-08e352095a91" providerId="ADAL" clId="{340A4CDA-1BBB-493F-9998-78FA190855CE}" dt="2025-06-02T19:55:09.520" v="1577" actId="26606"/>
          <ac:picMkLst>
            <pc:docMk/>
            <pc:sldMk cId="1344199022" sldId="267"/>
            <ac:picMk id="5" creationId="{F8FF9AFC-8A10-44C0-FECB-AEBAF688FE78}"/>
          </ac:picMkLst>
        </pc:picChg>
        <pc:picChg chg="add mod">
          <ac:chgData name="Tobias Rosengren" userId="822c88a2-0463-4435-9b2d-08e352095a91" providerId="ADAL" clId="{340A4CDA-1BBB-493F-9998-78FA190855CE}" dt="2025-06-02T19:55:09.520" v="1577" actId="26606"/>
          <ac:picMkLst>
            <pc:docMk/>
            <pc:sldMk cId="1344199022" sldId="267"/>
            <ac:picMk id="7" creationId="{37D3322F-54E7-3088-62F1-26C979E6D188}"/>
          </ac:picMkLst>
        </pc:picChg>
      </pc:sldChg>
      <pc:sldChg chg="addSp delSp modSp new mod modClrScheme chgLayout">
        <pc:chgData name="Tobias Rosengren" userId="822c88a2-0463-4435-9b2d-08e352095a91" providerId="ADAL" clId="{340A4CDA-1BBB-493F-9998-78FA190855CE}" dt="2025-06-02T20:22:25.403" v="1606" actId="20577"/>
        <pc:sldMkLst>
          <pc:docMk/>
          <pc:sldMk cId="1322719359" sldId="268"/>
        </pc:sldMkLst>
        <pc:spChg chg="del mod ord">
          <ac:chgData name="Tobias Rosengren" userId="822c88a2-0463-4435-9b2d-08e352095a91" providerId="ADAL" clId="{340A4CDA-1BBB-493F-9998-78FA190855CE}" dt="2025-06-02T20:22:19.932" v="1581" actId="700"/>
          <ac:spMkLst>
            <pc:docMk/>
            <pc:sldMk cId="1322719359" sldId="268"/>
            <ac:spMk id="2" creationId="{FC720778-8ADB-A89E-1F8F-5E82E9946CFF}"/>
          </ac:spMkLst>
        </pc:spChg>
        <pc:spChg chg="del mod ord">
          <ac:chgData name="Tobias Rosengren" userId="822c88a2-0463-4435-9b2d-08e352095a91" providerId="ADAL" clId="{340A4CDA-1BBB-493F-9998-78FA190855CE}" dt="2025-06-02T20:22:19.932" v="1581" actId="700"/>
          <ac:spMkLst>
            <pc:docMk/>
            <pc:sldMk cId="1322719359" sldId="268"/>
            <ac:spMk id="3" creationId="{3A1FCD04-B04C-809E-F442-20F4696A0815}"/>
          </ac:spMkLst>
        </pc:spChg>
        <pc:spChg chg="add mod ord">
          <ac:chgData name="Tobias Rosengren" userId="822c88a2-0463-4435-9b2d-08e352095a91" providerId="ADAL" clId="{340A4CDA-1BBB-493F-9998-78FA190855CE}" dt="2025-06-02T20:22:25.403" v="1606" actId="20577"/>
          <ac:spMkLst>
            <pc:docMk/>
            <pc:sldMk cId="1322719359" sldId="268"/>
            <ac:spMk id="4" creationId="{B6F0BCA2-8640-AAEE-F300-69EE34004579}"/>
          </ac:spMkLst>
        </pc:spChg>
        <pc:spChg chg="add mod ord">
          <ac:chgData name="Tobias Rosengren" userId="822c88a2-0463-4435-9b2d-08e352095a91" providerId="ADAL" clId="{340A4CDA-1BBB-493F-9998-78FA190855CE}" dt="2025-06-02T20:22:19.932" v="1581" actId="700"/>
          <ac:spMkLst>
            <pc:docMk/>
            <pc:sldMk cId="1322719359" sldId="268"/>
            <ac:spMk id="5" creationId="{89C6A241-3EA7-A41A-004A-FC29D05587F4}"/>
          </ac:spMkLst>
        </pc:spChg>
      </pc:sldChg>
      <pc:sldChg chg="addSp delSp modSp new mod setBg delAnim modAnim">
        <pc:chgData name="Tobias Rosengren" userId="822c88a2-0463-4435-9b2d-08e352095a91" providerId="ADAL" clId="{340A4CDA-1BBB-493F-9998-78FA190855CE}" dt="2025-06-03T06:33:01.358" v="3186" actId="1076"/>
        <pc:sldMkLst>
          <pc:docMk/>
          <pc:sldMk cId="2990766748" sldId="269"/>
        </pc:sldMkLst>
        <pc:spChg chg="mod">
          <ac:chgData name="Tobias Rosengren" userId="822c88a2-0463-4435-9b2d-08e352095a91" providerId="ADAL" clId="{340A4CDA-1BBB-493F-9998-78FA190855CE}" dt="2025-06-03T04:07:15.313" v="2582" actId="26606"/>
          <ac:spMkLst>
            <pc:docMk/>
            <pc:sldMk cId="2990766748" sldId="269"/>
            <ac:spMk id="2" creationId="{316A73B3-432D-B89B-6E80-D34C66B1685B}"/>
          </ac:spMkLst>
        </pc:spChg>
        <pc:spChg chg="del">
          <ac:chgData name="Tobias Rosengren" userId="822c88a2-0463-4435-9b2d-08e352095a91" providerId="ADAL" clId="{340A4CDA-1BBB-493F-9998-78FA190855CE}" dt="2025-06-03T04:07:08.309" v="2581"/>
          <ac:spMkLst>
            <pc:docMk/>
            <pc:sldMk cId="2990766748" sldId="269"/>
            <ac:spMk id="3" creationId="{36E1CBA3-CE9C-1689-1AB0-AA2A844440FB}"/>
          </ac:spMkLst>
        </pc:spChg>
        <pc:spChg chg="add del mod">
          <ac:chgData name="Tobias Rosengren" userId="822c88a2-0463-4435-9b2d-08e352095a91" providerId="ADAL" clId="{340A4CDA-1BBB-493F-9998-78FA190855CE}" dt="2025-06-03T06:32:52.924" v="3184"/>
          <ac:spMkLst>
            <pc:docMk/>
            <pc:sldMk cId="2990766748" sldId="269"/>
            <ac:spMk id="5" creationId="{D625D565-C634-80DD-E41F-C8D29B5D0AD8}"/>
          </ac:spMkLst>
        </pc:spChg>
        <pc:spChg chg="add">
          <ac:chgData name="Tobias Rosengren" userId="822c88a2-0463-4435-9b2d-08e352095a91" providerId="ADAL" clId="{340A4CDA-1BBB-493F-9998-78FA190855CE}" dt="2025-06-03T04:07:15.313" v="2582" actId="26606"/>
          <ac:spMkLst>
            <pc:docMk/>
            <pc:sldMk cId="2990766748" sldId="269"/>
            <ac:spMk id="9" creationId="{774A975B-A886-5202-0489-6965514A0D14}"/>
          </ac:spMkLst>
        </pc:spChg>
        <pc:spChg chg="add">
          <ac:chgData name="Tobias Rosengren" userId="822c88a2-0463-4435-9b2d-08e352095a91" providerId="ADAL" clId="{340A4CDA-1BBB-493F-9998-78FA190855CE}" dt="2025-06-03T04:07:15.313" v="2582" actId="26606"/>
          <ac:spMkLst>
            <pc:docMk/>
            <pc:sldMk cId="2990766748" sldId="269"/>
            <ac:spMk id="11" creationId="{EA67E988-5919-57BB-C7DE-D3EAD38A3045}"/>
          </ac:spMkLst>
        </pc:spChg>
        <pc:spChg chg="add">
          <ac:chgData name="Tobias Rosengren" userId="822c88a2-0463-4435-9b2d-08e352095a91" providerId="ADAL" clId="{340A4CDA-1BBB-493F-9998-78FA190855CE}" dt="2025-06-03T04:07:15.313" v="2582" actId="26606"/>
          <ac:spMkLst>
            <pc:docMk/>
            <pc:sldMk cId="2990766748" sldId="269"/>
            <ac:spMk id="13" creationId="{5820888B-4EA5-E0E8-6D52-7733E1E77451}"/>
          </ac:spMkLst>
        </pc:spChg>
        <pc:spChg chg="add">
          <ac:chgData name="Tobias Rosengren" userId="822c88a2-0463-4435-9b2d-08e352095a91" providerId="ADAL" clId="{340A4CDA-1BBB-493F-9998-78FA190855CE}" dt="2025-06-03T04:07:15.313" v="2582" actId="26606"/>
          <ac:spMkLst>
            <pc:docMk/>
            <pc:sldMk cId="2990766748" sldId="269"/>
            <ac:spMk id="15" creationId="{06B5A8BF-0680-F9A7-27B1-3971EC934783}"/>
          </ac:spMkLst>
        </pc:spChg>
        <pc:picChg chg="add del mod">
          <ac:chgData name="Tobias Rosengren" userId="822c88a2-0463-4435-9b2d-08e352095a91" providerId="ADAL" clId="{340A4CDA-1BBB-493F-9998-78FA190855CE}" dt="2025-06-03T06:32:24.582" v="3183" actId="478"/>
          <ac:picMkLst>
            <pc:docMk/>
            <pc:sldMk cId="2990766748" sldId="269"/>
            <ac:picMk id="4" creationId="{440EEA53-413C-2F56-4F01-59B3CC34D295}"/>
          </ac:picMkLst>
        </pc:picChg>
        <pc:picChg chg="add mod">
          <ac:chgData name="Tobias Rosengren" userId="822c88a2-0463-4435-9b2d-08e352095a91" providerId="ADAL" clId="{340A4CDA-1BBB-493F-9998-78FA190855CE}" dt="2025-06-03T06:33:01.358" v="3186" actId="1076"/>
          <ac:picMkLst>
            <pc:docMk/>
            <pc:sldMk cId="2990766748" sldId="269"/>
            <ac:picMk id="6" creationId="{09841EF5-6803-FA5E-9F3A-73F22FED3927}"/>
          </ac:picMkLst>
        </pc:picChg>
      </pc:sldChg>
      <pc:sldChg chg="addSp delSp modSp new mod setBg modClrScheme addAnim modAnim chgLayout">
        <pc:chgData name="Tobias Rosengren" userId="822c88a2-0463-4435-9b2d-08e352095a91" providerId="ADAL" clId="{340A4CDA-1BBB-493F-9998-78FA190855CE}" dt="2025-06-03T04:32:29.508" v="2790" actId="20577"/>
        <pc:sldMkLst>
          <pc:docMk/>
          <pc:sldMk cId="905110948" sldId="270"/>
        </pc:sldMkLst>
        <pc:spChg chg="mod ord">
          <ac:chgData name="Tobias Rosengren" userId="822c88a2-0463-4435-9b2d-08e352095a91" providerId="ADAL" clId="{340A4CDA-1BBB-493F-9998-78FA190855CE}" dt="2025-06-03T04:32:29.508" v="2790" actId="20577"/>
          <ac:spMkLst>
            <pc:docMk/>
            <pc:sldMk cId="905110948" sldId="270"/>
            <ac:spMk id="2" creationId="{E8DF6973-4824-D562-E221-3E531C92394B}"/>
          </ac:spMkLst>
        </pc:spChg>
        <pc:spChg chg="del">
          <ac:chgData name="Tobias Rosengren" userId="822c88a2-0463-4435-9b2d-08e352095a91" providerId="ADAL" clId="{340A4CDA-1BBB-493F-9998-78FA190855CE}" dt="2025-06-03T04:18:52.635" v="2636"/>
          <ac:spMkLst>
            <pc:docMk/>
            <pc:sldMk cId="905110948" sldId="270"/>
            <ac:spMk id="3" creationId="{0012C863-3933-1741-7EFA-CE3B1FF3D1B6}"/>
          </ac:spMkLst>
        </pc:spChg>
        <pc:spChg chg="add del mod ord">
          <ac:chgData name="Tobias Rosengren" userId="822c88a2-0463-4435-9b2d-08e352095a91" providerId="ADAL" clId="{340A4CDA-1BBB-493F-9998-78FA190855CE}" dt="2025-06-03T04:20:16.529" v="2647" actId="700"/>
          <ac:spMkLst>
            <pc:docMk/>
            <pc:sldMk cId="905110948" sldId="270"/>
            <ac:spMk id="10" creationId="{1A6AC30E-7B44-7A19-7261-38CD17902B12}"/>
          </ac:spMkLst>
        </pc:spChg>
        <pc:spChg chg="add del">
          <ac:chgData name="Tobias Rosengren" userId="822c88a2-0463-4435-9b2d-08e352095a91" providerId="ADAL" clId="{340A4CDA-1BBB-493F-9998-78FA190855CE}" dt="2025-06-03T04:20:30.107" v="2651" actId="26606"/>
          <ac:spMkLst>
            <pc:docMk/>
            <pc:sldMk cId="905110948" sldId="270"/>
            <ac:spMk id="13" creationId="{F635E972-A7A9-1F06-A951-712743121947}"/>
          </ac:spMkLst>
        </pc:spChg>
        <pc:spChg chg="add del">
          <ac:chgData name="Tobias Rosengren" userId="822c88a2-0463-4435-9b2d-08e352095a91" providerId="ADAL" clId="{340A4CDA-1BBB-493F-9998-78FA190855CE}" dt="2025-06-03T04:20:27.301" v="2649" actId="26606"/>
          <ac:spMkLst>
            <pc:docMk/>
            <pc:sldMk cId="905110948" sldId="270"/>
            <ac:spMk id="14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20:27.301" v="2649" actId="26606"/>
          <ac:spMkLst>
            <pc:docMk/>
            <pc:sldMk cId="905110948" sldId="270"/>
            <ac:spMk id="16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20:27.301" v="2649" actId="26606"/>
          <ac:spMkLst>
            <pc:docMk/>
            <pc:sldMk cId="905110948" sldId="270"/>
            <ac:spMk id="18" creationId="{FAF3766F-DEF3-4802-BB0D-7A18EDD9704F}"/>
          </ac:spMkLst>
        </pc:spChg>
        <pc:spChg chg="add del">
          <ac:chgData name="Tobias Rosengren" userId="822c88a2-0463-4435-9b2d-08e352095a91" providerId="ADAL" clId="{340A4CDA-1BBB-493F-9998-78FA190855CE}" dt="2025-06-03T04:20:27.301" v="2649" actId="26606"/>
          <ac:spMkLst>
            <pc:docMk/>
            <pc:sldMk cId="905110948" sldId="270"/>
            <ac:spMk id="20" creationId="{F607139A-B8D6-F44D-146D-4B8B10BD76F1}"/>
          </ac:spMkLst>
        </pc:spChg>
        <pc:spChg chg="add del">
          <ac:chgData name="Tobias Rosengren" userId="822c88a2-0463-4435-9b2d-08e352095a91" providerId="ADAL" clId="{340A4CDA-1BBB-493F-9998-78FA190855CE}" dt="2025-06-03T04:20:27.301" v="2649" actId="26606"/>
          <ac:spMkLst>
            <pc:docMk/>
            <pc:sldMk cId="905110948" sldId="270"/>
            <ac:spMk id="22" creationId="{E96D50D3-A1F1-C63D-8DE9-882DF2C05F97}"/>
          </ac:spMkLst>
        </pc:spChg>
        <pc:spChg chg="add del">
          <ac:chgData name="Tobias Rosengren" userId="822c88a2-0463-4435-9b2d-08e352095a91" providerId="ADAL" clId="{340A4CDA-1BBB-493F-9998-78FA190855CE}" dt="2025-06-03T04:20:30.107" v="2651" actId="26606"/>
          <ac:spMkLst>
            <pc:docMk/>
            <pc:sldMk cId="905110948" sldId="270"/>
            <ac:spMk id="24" creationId="{269FB8E5-6466-48D1-A250-C0CC9E5D3845}"/>
          </ac:spMkLst>
        </pc:spChg>
        <pc:spChg chg="add del">
          <ac:chgData name="Tobias Rosengren" userId="822c88a2-0463-4435-9b2d-08e352095a91" providerId="ADAL" clId="{340A4CDA-1BBB-493F-9998-78FA190855CE}" dt="2025-06-03T04:20:30.107" v="2651" actId="26606"/>
          <ac:spMkLst>
            <pc:docMk/>
            <pc:sldMk cId="905110948" sldId="270"/>
            <ac:spMk id="25" creationId="{92BE0106-0C20-465B-A1BE-0BAC2737B1AD}"/>
          </ac:spMkLst>
        </pc:spChg>
        <pc:spChg chg="add del">
          <ac:chgData name="Tobias Rosengren" userId="822c88a2-0463-4435-9b2d-08e352095a91" providerId="ADAL" clId="{340A4CDA-1BBB-493F-9998-78FA190855CE}" dt="2025-06-03T04:27:39.986" v="2690" actId="26606"/>
          <ac:spMkLst>
            <pc:docMk/>
            <pc:sldMk cId="905110948" sldId="270"/>
            <ac:spMk id="27" creationId="{9EE42DCE-4A4F-44C4-84E5-261B3BEEF1DA}"/>
          </ac:spMkLst>
        </pc:spChg>
        <pc:spChg chg="add del">
          <ac:chgData name="Tobias Rosengren" userId="822c88a2-0463-4435-9b2d-08e352095a91" providerId="ADAL" clId="{340A4CDA-1BBB-493F-9998-78FA190855CE}" dt="2025-06-03T04:27:39.986" v="2690" actId="26606"/>
          <ac:spMkLst>
            <pc:docMk/>
            <pc:sldMk cId="905110948" sldId="270"/>
            <ac:spMk id="28" creationId="{5219862E-7186-427C-8292-92687AF4E592}"/>
          </ac:spMkLst>
        </pc:spChg>
        <pc:spChg chg="add del mod">
          <ac:chgData name="Tobias Rosengren" userId="822c88a2-0463-4435-9b2d-08e352095a91" providerId="ADAL" clId="{340A4CDA-1BBB-493F-9998-78FA190855CE}" dt="2025-06-03T04:27:24.946" v="2683" actId="478"/>
          <ac:spMkLst>
            <pc:docMk/>
            <pc:sldMk cId="905110948" sldId="270"/>
            <ac:spMk id="29" creationId="{02C67829-643A-ED15-412C-2F501C720E8B}"/>
          </ac:spMkLst>
        </pc:spChg>
        <pc:spChg chg="add del">
          <ac:chgData name="Tobias Rosengren" userId="822c88a2-0463-4435-9b2d-08e352095a91" providerId="ADAL" clId="{340A4CDA-1BBB-493F-9998-78FA190855CE}" dt="2025-06-03T04:27:35.765" v="2685" actId="26606"/>
          <ac:spMkLst>
            <pc:docMk/>
            <pc:sldMk cId="905110948" sldId="270"/>
            <ac:spMk id="30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27:35.765" v="2685" actId="26606"/>
          <ac:spMkLst>
            <pc:docMk/>
            <pc:sldMk cId="905110948" sldId="270"/>
            <ac:spMk id="31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27:35.765" v="2685" actId="26606"/>
          <ac:spMkLst>
            <pc:docMk/>
            <pc:sldMk cId="905110948" sldId="270"/>
            <ac:spMk id="32" creationId="{DD1980C8-FD80-43D8-9D6A-0262A4D53391}"/>
          </ac:spMkLst>
        </pc:spChg>
        <pc:spChg chg="add del">
          <ac:chgData name="Tobias Rosengren" userId="822c88a2-0463-4435-9b2d-08e352095a91" providerId="ADAL" clId="{340A4CDA-1BBB-493F-9998-78FA190855CE}" dt="2025-06-03T04:25:34.340" v="2657" actId="26606"/>
          <ac:spMkLst>
            <pc:docMk/>
            <pc:sldMk cId="905110948" sldId="270"/>
            <ac:spMk id="33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27:35.765" v="2685" actId="26606"/>
          <ac:spMkLst>
            <pc:docMk/>
            <pc:sldMk cId="905110948" sldId="270"/>
            <ac:spMk id="34" creationId="{F0B946FF-6DDE-6D1D-AB2C-CEC5B6010B02}"/>
          </ac:spMkLst>
        </pc:spChg>
        <pc:spChg chg="add del">
          <ac:chgData name="Tobias Rosengren" userId="822c88a2-0463-4435-9b2d-08e352095a91" providerId="ADAL" clId="{340A4CDA-1BBB-493F-9998-78FA190855CE}" dt="2025-06-03T04:25:34.340" v="2657" actId="26606"/>
          <ac:spMkLst>
            <pc:docMk/>
            <pc:sldMk cId="905110948" sldId="270"/>
            <ac:spMk id="35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27:37.623" v="2687" actId="26606"/>
          <ac:spMkLst>
            <pc:docMk/>
            <pc:sldMk cId="905110948" sldId="270"/>
            <ac:spMk id="36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25:34.340" v="2657" actId="26606"/>
          <ac:spMkLst>
            <pc:docMk/>
            <pc:sldMk cId="905110948" sldId="270"/>
            <ac:spMk id="37" creationId="{FAF3766F-DEF3-4802-BB0D-7A18EDD9704F}"/>
          </ac:spMkLst>
        </pc:spChg>
        <pc:spChg chg="add del">
          <ac:chgData name="Tobias Rosengren" userId="822c88a2-0463-4435-9b2d-08e352095a91" providerId="ADAL" clId="{340A4CDA-1BBB-493F-9998-78FA190855CE}" dt="2025-06-03T04:27:37.623" v="2687" actId="26606"/>
          <ac:spMkLst>
            <pc:docMk/>
            <pc:sldMk cId="905110948" sldId="270"/>
            <ac:spMk id="38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25:34.340" v="2657" actId="26606"/>
          <ac:spMkLst>
            <pc:docMk/>
            <pc:sldMk cId="905110948" sldId="270"/>
            <ac:spMk id="39" creationId="{DCC11005-BC53-5976-9587-FB0B62EF64BB}"/>
          </ac:spMkLst>
        </pc:spChg>
        <pc:spChg chg="add del">
          <ac:chgData name="Tobias Rosengren" userId="822c88a2-0463-4435-9b2d-08e352095a91" providerId="ADAL" clId="{340A4CDA-1BBB-493F-9998-78FA190855CE}" dt="2025-06-03T04:27:37.623" v="2687" actId="26606"/>
          <ac:spMkLst>
            <pc:docMk/>
            <pc:sldMk cId="905110948" sldId="270"/>
            <ac:spMk id="40" creationId="{FAF3766F-DEF3-4802-BB0D-7A18EDD9704F}"/>
          </ac:spMkLst>
        </pc:spChg>
        <pc:spChg chg="add del">
          <ac:chgData name="Tobias Rosengren" userId="822c88a2-0463-4435-9b2d-08e352095a91" providerId="ADAL" clId="{340A4CDA-1BBB-493F-9998-78FA190855CE}" dt="2025-06-03T04:25:37.415" v="2659" actId="26606"/>
          <ac:spMkLst>
            <pc:docMk/>
            <pc:sldMk cId="905110948" sldId="270"/>
            <ac:spMk id="41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25:37.415" v="2659" actId="26606"/>
          <ac:spMkLst>
            <pc:docMk/>
            <pc:sldMk cId="905110948" sldId="270"/>
            <ac:spMk id="42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25:37.415" v="2659" actId="26606"/>
          <ac:spMkLst>
            <pc:docMk/>
            <pc:sldMk cId="905110948" sldId="270"/>
            <ac:spMk id="43" creationId="{FAF3766F-DEF3-4802-BB0D-7A18EDD9704F}"/>
          </ac:spMkLst>
        </pc:spChg>
        <pc:spChg chg="add del">
          <ac:chgData name="Tobias Rosengren" userId="822c88a2-0463-4435-9b2d-08e352095a91" providerId="ADAL" clId="{340A4CDA-1BBB-493F-9998-78FA190855CE}" dt="2025-06-03T04:25:37.415" v="2659" actId="26606"/>
          <ac:spMkLst>
            <pc:docMk/>
            <pc:sldMk cId="905110948" sldId="270"/>
            <ac:spMk id="44" creationId="{DCC11005-BC53-5976-9587-FB0B62EF64BB}"/>
          </ac:spMkLst>
        </pc:spChg>
        <pc:spChg chg="add del">
          <ac:chgData name="Tobias Rosengren" userId="822c88a2-0463-4435-9b2d-08e352095a91" providerId="ADAL" clId="{340A4CDA-1BBB-493F-9998-78FA190855CE}" dt="2025-06-03T04:27:37.623" v="2687" actId="26606"/>
          <ac:spMkLst>
            <pc:docMk/>
            <pc:sldMk cId="905110948" sldId="270"/>
            <ac:spMk id="45" creationId="{DCC11005-BC53-5976-9587-FB0B62EF64BB}"/>
          </ac:spMkLst>
        </pc:spChg>
        <pc:spChg chg="add del">
          <ac:chgData name="Tobias Rosengren" userId="822c88a2-0463-4435-9b2d-08e352095a91" providerId="ADAL" clId="{340A4CDA-1BBB-493F-9998-78FA190855CE}" dt="2025-06-03T04:25:39.796" v="2661" actId="26606"/>
          <ac:spMkLst>
            <pc:docMk/>
            <pc:sldMk cId="905110948" sldId="270"/>
            <ac:spMk id="46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25:39.796" v="2661" actId="26606"/>
          <ac:spMkLst>
            <pc:docMk/>
            <pc:sldMk cId="905110948" sldId="270"/>
            <ac:spMk id="47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25:39.796" v="2661" actId="26606"/>
          <ac:spMkLst>
            <pc:docMk/>
            <pc:sldMk cId="905110948" sldId="270"/>
            <ac:spMk id="48" creationId="{FAF3766F-DEF3-4802-BB0D-7A18EDD9704F}"/>
          </ac:spMkLst>
        </pc:spChg>
        <pc:spChg chg="add del">
          <ac:chgData name="Tobias Rosengren" userId="822c88a2-0463-4435-9b2d-08e352095a91" providerId="ADAL" clId="{340A4CDA-1BBB-493F-9998-78FA190855CE}" dt="2025-06-03T04:25:39.796" v="2661" actId="26606"/>
          <ac:spMkLst>
            <pc:docMk/>
            <pc:sldMk cId="905110948" sldId="270"/>
            <ac:spMk id="49" creationId="{F607139A-B8D6-F44D-146D-4B8B10BD76F1}"/>
          </ac:spMkLst>
        </pc:spChg>
        <pc:spChg chg="add del">
          <ac:chgData name="Tobias Rosengren" userId="822c88a2-0463-4435-9b2d-08e352095a91" providerId="ADAL" clId="{340A4CDA-1BBB-493F-9998-78FA190855CE}" dt="2025-06-03T04:25:39.796" v="2661" actId="26606"/>
          <ac:spMkLst>
            <pc:docMk/>
            <pc:sldMk cId="905110948" sldId="270"/>
            <ac:spMk id="50" creationId="{E96D50D3-A1F1-C63D-8DE9-882DF2C05F97}"/>
          </ac:spMkLst>
        </pc:spChg>
        <pc:spChg chg="add del">
          <ac:chgData name="Tobias Rosengren" userId="822c88a2-0463-4435-9b2d-08e352095a91" providerId="ADAL" clId="{340A4CDA-1BBB-493F-9998-78FA190855CE}" dt="2025-06-03T04:27:39.981" v="2689" actId="26606"/>
          <ac:spMkLst>
            <pc:docMk/>
            <pc:sldMk cId="905110948" sldId="270"/>
            <ac:spMk id="51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27:08.879" v="2675" actId="26606"/>
          <ac:spMkLst>
            <pc:docMk/>
            <pc:sldMk cId="905110948" sldId="270"/>
            <ac:spMk id="52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27:08.879" v="2675" actId="26606"/>
          <ac:spMkLst>
            <pc:docMk/>
            <pc:sldMk cId="905110948" sldId="270"/>
            <ac:spMk id="53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27:08.879" v="2675" actId="26606"/>
          <ac:spMkLst>
            <pc:docMk/>
            <pc:sldMk cId="905110948" sldId="270"/>
            <ac:spMk id="54" creationId="{FAF3766F-DEF3-4802-BB0D-7A18EDD9704F}"/>
          </ac:spMkLst>
        </pc:spChg>
        <pc:spChg chg="add del">
          <ac:chgData name="Tobias Rosengren" userId="822c88a2-0463-4435-9b2d-08e352095a91" providerId="ADAL" clId="{340A4CDA-1BBB-493F-9998-78FA190855CE}" dt="2025-06-03T04:27:08.879" v="2675" actId="26606"/>
          <ac:spMkLst>
            <pc:docMk/>
            <pc:sldMk cId="905110948" sldId="270"/>
            <ac:spMk id="55" creationId="{DCC11005-BC53-5976-9587-FB0B62EF64BB}"/>
          </ac:spMkLst>
        </pc:spChg>
        <pc:spChg chg="add del">
          <ac:chgData name="Tobias Rosengren" userId="822c88a2-0463-4435-9b2d-08e352095a91" providerId="ADAL" clId="{340A4CDA-1BBB-493F-9998-78FA190855CE}" dt="2025-06-03T04:27:39.981" v="2689" actId="26606"/>
          <ac:spMkLst>
            <pc:docMk/>
            <pc:sldMk cId="905110948" sldId="270"/>
            <ac:spMk id="56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27:39.981" v="2689" actId="26606"/>
          <ac:spMkLst>
            <pc:docMk/>
            <pc:sldMk cId="905110948" sldId="270"/>
            <ac:spMk id="57" creationId="{FAF3766F-DEF3-4802-BB0D-7A18EDD9704F}"/>
          </ac:spMkLst>
        </pc:spChg>
        <pc:spChg chg="add del">
          <ac:chgData name="Tobias Rosengren" userId="822c88a2-0463-4435-9b2d-08e352095a91" providerId="ADAL" clId="{340A4CDA-1BBB-493F-9998-78FA190855CE}" dt="2025-06-03T04:27:39.981" v="2689" actId="26606"/>
          <ac:spMkLst>
            <pc:docMk/>
            <pc:sldMk cId="905110948" sldId="270"/>
            <ac:spMk id="58" creationId="{B2C335F7-F61C-4EB4-80F2-4B1438FE66BB}"/>
          </ac:spMkLst>
        </pc:spChg>
        <pc:spChg chg="add del">
          <ac:chgData name="Tobias Rosengren" userId="822c88a2-0463-4435-9b2d-08e352095a91" providerId="ADAL" clId="{340A4CDA-1BBB-493F-9998-78FA190855CE}" dt="2025-06-03T04:27:39.981" v="2689" actId="26606"/>
          <ac:spMkLst>
            <pc:docMk/>
            <pc:sldMk cId="905110948" sldId="270"/>
            <ac:spMk id="59" creationId="{F1189494-2B67-46D2-93D6-A122A09BF6B2}"/>
          </ac:spMkLst>
        </pc:spChg>
        <pc:spChg chg="add">
          <ac:chgData name="Tobias Rosengren" userId="822c88a2-0463-4435-9b2d-08e352095a91" providerId="ADAL" clId="{340A4CDA-1BBB-493F-9998-78FA190855CE}" dt="2025-06-03T04:27:39.986" v="2690" actId="26606"/>
          <ac:spMkLst>
            <pc:docMk/>
            <pc:sldMk cId="905110948" sldId="270"/>
            <ac:spMk id="61" creationId="{774A975B-A886-5202-0489-6965514A0D14}"/>
          </ac:spMkLst>
        </pc:spChg>
        <pc:spChg chg="add">
          <ac:chgData name="Tobias Rosengren" userId="822c88a2-0463-4435-9b2d-08e352095a91" providerId="ADAL" clId="{340A4CDA-1BBB-493F-9998-78FA190855CE}" dt="2025-06-03T04:27:39.986" v="2690" actId="26606"/>
          <ac:spMkLst>
            <pc:docMk/>
            <pc:sldMk cId="905110948" sldId="270"/>
            <ac:spMk id="62" creationId="{EA67E988-5919-57BB-C7DE-D3EAD38A3045}"/>
          </ac:spMkLst>
        </pc:spChg>
        <pc:spChg chg="add">
          <ac:chgData name="Tobias Rosengren" userId="822c88a2-0463-4435-9b2d-08e352095a91" providerId="ADAL" clId="{340A4CDA-1BBB-493F-9998-78FA190855CE}" dt="2025-06-03T04:27:39.986" v="2690" actId="26606"/>
          <ac:spMkLst>
            <pc:docMk/>
            <pc:sldMk cId="905110948" sldId="270"/>
            <ac:spMk id="63" creationId="{FAF3766F-DEF3-4802-BB0D-7A18EDD9704F}"/>
          </ac:spMkLst>
        </pc:spChg>
        <pc:spChg chg="add">
          <ac:chgData name="Tobias Rosengren" userId="822c88a2-0463-4435-9b2d-08e352095a91" providerId="ADAL" clId="{340A4CDA-1BBB-493F-9998-78FA190855CE}" dt="2025-06-03T04:27:39.986" v="2690" actId="26606"/>
          <ac:spMkLst>
            <pc:docMk/>
            <pc:sldMk cId="905110948" sldId="270"/>
            <ac:spMk id="64" creationId="{DCC11005-BC53-5976-9587-FB0B62EF64BB}"/>
          </ac:spMkLst>
        </pc:spChg>
        <pc:picChg chg="add del mod ord">
          <ac:chgData name="Tobias Rosengren" userId="822c88a2-0463-4435-9b2d-08e352095a91" providerId="ADAL" clId="{340A4CDA-1BBB-493F-9998-78FA190855CE}" dt="2025-06-03T04:27:45.818" v="2692" actId="478"/>
          <ac:picMkLst>
            <pc:docMk/>
            <pc:sldMk cId="905110948" sldId="270"/>
            <ac:picMk id="5" creationId="{3F4BADFB-2AF8-ECD1-B0BA-EEC8FFAE4826}"/>
          </ac:picMkLst>
        </pc:picChg>
        <pc:picChg chg="add del mod ord">
          <ac:chgData name="Tobias Rosengren" userId="822c88a2-0463-4435-9b2d-08e352095a91" providerId="ADAL" clId="{340A4CDA-1BBB-493F-9998-78FA190855CE}" dt="2025-06-03T04:27:45.818" v="2692" actId="478"/>
          <ac:picMkLst>
            <pc:docMk/>
            <pc:sldMk cId="905110948" sldId="270"/>
            <ac:picMk id="7" creationId="{FA38B7D6-2052-38C3-F513-8C5C5A310F8A}"/>
          </ac:picMkLst>
        </pc:picChg>
        <pc:picChg chg="add del mod">
          <ac:chgData name="Tobias Rosengren" userId="822c88a2-0463-4435-9b2d-08e352095a91" providerId="ADAL" clId="{340A4CDA-1BBB-493F-9998-78FA190855CE}" dt="2025-06-03T04:27:45.818" v="2692" actId="478"/>
          <ac:picMkLst>
            <pc:docMk/>
            <pc:sldMk cId="905110948" sldId="270"/>
            <ac:picMk id="9" creationId="{20D381C4-40B2-0F94-69D5-FC3E13756A1B}"/>
          </ac:picMkLst>
        </pc:picChg>
        <pc:picChg chg="add mod">
          <ac:chgData name="Tobias Rosengren" userId="822c88a2-0463-4435-9b2d-08e352095a91" providerId="ADAL" clId="{340A4CDA-1BBB-493F-9998-78FA190855CE}" dt="2025-06-03T04:29:17.550" v="2707" actId="1076"/>
          <ac:picMkLst>
            <pc:docMk/>
            <pc:sldMk cId="905110948" sldId="270"/>
            <ac:picMk id="12" creationId="{5B405CFF-B35F-C0ED-9BC2-D703E5542B1E}"/>
          </ac:picMkLst>
        </pc:picChg>
        <pc:picChg chg="add mod">
          <ac:chgData name="Tobias Rosengren" userId="822c88a2-0463-4435-9b2d-08e352095a91" providerId="ADAL" clId="{340A4CDA-1BBB-493F-9998-78FA190855CE}" dt="2025-06-03T04:29:09.907" v="2705" actId="14100"/>
          <ac:picMkLst>
            <pc:docMk/>
            <pc:sldMk cId="905110948" sldId="270"/>
            <ac:picMk id="17" creationId="{51FF81A7-D557-36F0-8940-AF7741AC126B}"/>
          </ac:picMkLst>
        </pc:picChg>
      </pc:sldChg>
      <pc:sldChg chg="addSp delSp modSp new mod setBg">
        <pc:chgData name="Tobias Rosengren" userId="822c88a2-0463-4435-9b2d-08e352095a91" providerId="ADAL" clId="{340A4CDA-1BBB-493F-9998-78FA190855CE}" dt="2025-06-03T04:31:33.104" v="2765" actId="26606"/>
        <pc:sldMkLst>
          <pc:docMk/>
          <pc:sldMk cId="2607887167" sldId="271"/>
        </pc:sldMkLst>
        <pc:spChg chg="mod">
          <ac:chgData name="Tobias Rosengren" userId="822c88a2-0463-4435-9b2d-08e352095a91" providerId="ADAL" clId="{340A4CDA-1BBB-493F-9998-78FA190855CE}" dt="2025-06-03T04:31:33.104" v="2765" actId="26606"/>
          <ac:spMkLst>
            <pc:docMk/>
            <pc:sldMk cId="2607887167" sldId="271"/>
            <ac:spMk id="2" creationId="{E596E595-0DBB-74C1-DBAB-71B204F167FD}"/>
          </ac:spMkLst>
        </pc:spChg>
        <pc:spChg chg="del">
          <ac:chgData name="Tobias Rosengren" userId="822c88a2-0463-4435-9b2d-08e352095a91" providerId="ADAL" clId="{340A4CDA-1BBB-493F-9998-78FA190855CE}" dt="2025-06-03T04:30:22.129" v="2720"/>
          <ac:spMkLst>
            <pc:docMk/>
            <pc:sldMk cId="2607887167" sldId="271"/>
            <ac:spMk id="3" creationId="{3CE93608-C263-31D9-AEEB-CD2B5FA92A33}"/>
          </ac:spMkLst>
        </pc:spChg>
        <pc:spChg chg="add del">
          <ac:chgData name="Tobias Rosengren" userId="822c88a2-0463-4435-9b2d-08e352095a91" providerId="ADAL" clId="{340A4CDA-1BBB-493F-9998-78FA190855CE}" dt="2025-06-03T04:31:33.099" v="2764" actId="26606"/>
          <ac:spMkLst>
            <pc:docMk/>
            <pc:sldMk cId="2607887167" sldId="271"/>
            <ac:spMk id="12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31:33.099" v="2764" actId="26606"/>
          <ac:spMkLst>
            <pc:docMk/>
            <pc:sldMk cId="2607887167" sldId="271"/>
            <ac:spMk id="14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31:33.099" v="2764" actId="26606"/>
          <ac:spMkLst>
            <pc:docMk/>
            <pc:sldMk cId="2607887167" sldId="271"/>
            <ac:spMk id="16" creationId="{956C5C09-0043-4549-B800-2101B70D667D}"/>
          </ac:spMkLst>
        </pc:spChg>
        <pc:spChg chg="add del">
          <ac:chgData name="Tobias Rosengren" userId="822c88a2-0463-4435-9b2d-08e352095a91" providerId="ADAL" clId="{340A4CDA-1BBB-493F-9998-78FA190855CE}" dt="2025-06-03T04:31:33.099" v="2764" actId="26606"/>
          <ac:spMkLst>
            <pc:docMk/>
            <pc:sldMk cId="2607887167" sldId="271"/>
            <ac:spMk id="18" creationId="{B2C335F7-F61C-4EB4-80F2-4B1438FE66BB}"/>
          </ac:spMkLst>
        </pc:spChg>
        <pc:spChg chg="add del">
          <ac:chgData name="Tobias Rosengren" userId="822c88a2-0463-4435-9b2d-08e352095a91" providerId="ADAL" clId="{340A4CDA-1BBB-493F-9998-78FA190855CE}" dt="2025-06-03T04:31:33.099" v="2764" actId="26606"/>
          <ac:spMkLst>
            <pc:docMk/>
            <pc:sldMk cId="2607887167" sldId="271"/>
            <ac:spMk id="20" creationId="{A25E582A-D9A0-408B-8FB7-841383442CCB}"/>
          </ac:spMkLst>
        </pc:spChg>
        <pc:spChg chg="add">
          <ac:chgData name="Tobias Rosengren" userId="822c88a2-0463-4435-9b2d-08e352095a91" providerId="ADAL" clId="{340A4CDA-1BBB-493F-9998-78FA190855CE}" dt="2025-06-03T04:31:33.104" v="2765" actId="26606"/>
          <ac:spMkLst>
            <pc:docMk/>
            <pc:sldMk cId="2607887167" sldId="271"/>
            <ac:spMk id="22" creationId="{774A975B-A886-5202-0489-6965514A0D14}"/>
          </ac:spMkLst>
        </pc:spChg>
        <pc:spChg chg="add">
          <ac:chgData name="Tobias Rosengren" userId="822c88a2-0463-4435-9b2d-08e352095a91" providerId="ADAL" clId="{340A4CDA-1BBB-493F-9998-78FA190855CE}" dt="2025-06-03T04:31:33.104" v="2765" actId="26606"/>
          <ac:spMkLst>
            <pc:docMk/>
            <pc:sldMk cId="2607887167" sldId="271"/>
            <ac:spMk id="23" creationId="{EA67E988-5919-57BB-C7DE-D3EAD38A3045}"/>
          </ac:spMkLst>
        </pc:spChg>
        <pc:spChg chg="add">
          <ac:chgData name="Tobias Rosengren" userId="822c88a2-0463-4435-9b2d-08e352095a91" providerId="ADAL" clId="{340A4CDA-1BBB-493F-9998-78FA190855CE}" dt="2025-06-03T04:31:33.104" v="2765" actId="26606"/>
          <ac:spMkLst>
            <pc:docMk/>
            <pc:sldMk cId="2607887167" sldId="271"/>
            <ac:spMk id="24" creationId="{FAF3766F-DEF3-4802-BB0D-7A18EDD9704F}"/>
          </ac:spMkLst>
        </pc:spChg>
        <pc:spChg chg="add">
          <ac:chgData name="Tobias Rosengren" userId="822c88a2-0463-4435-9b2d-08e352095a91" providerId="ADAL" clId="{340A4CDA-1BBB-493F-9998-78FA190855CE}" dt="2025-06-03T04:31:33.104" v="2765" actId="26606"/>
          <ac:spMkLst>
            <pc:docMk/>
            <pc:sldMk cId="2607887167" sldId="271"/>
            <ac:spMk id="25" creationId="{DCC11005-BC53-5976-9587-FB0B62EF64BB}"/>
          </ac:spMkLst>
        </pc:spChg>
        <pc:picChg chg="add mod">
          <ac:chgData name="Tobias Rosengren" userId="822c88a2-0463-4435-9b2d-08e352095a91" providerId="ADAL" clId="{340A4CDA-1BBB-493F-9998-78FA190855CE}" dt="2025-06-03T04:31:33.104" v="2765" actId="26606"/>
          <ac:picMkLst>
            <pc:docMk/>
            <pc:sldMk cId="2607887167" sldId="271"/>
            <ac:picMk id="5" creationId="{06731470-FC5B-5BFB-2F2F-BF3CE1AB75A1}"/>
          </ac:picMkLst>
        </pc:picChg>
        <pc:picChg chg="add mod">
          <ac:chgData name="Tobias Rosengren" userId="822c88a2-0463-4435-9b2d-08e352095a91" providerId="ADAL" clId="{340A4CDA-1BBB-493F-9998-78FA190855CE}" dt="2025-06-03T04:31:33.104" v="2765" actId="26606"/>
          <ac:picMkLst>
            <pc:docMk/>
            <pc:sldMk cId="2607887167" sldId="271"/>
            <ac:picMk id="7" creationId="{F30CD0E9-D6B8-51C7-0CD9-7221934FBD4F}"/>
          </ac:picMkLst>
        </pc:picChg>
      </pc:sldChg>
      <pc:sldChg chg="addSp delSp modSp new mod setBg">
        <pc:chgData name="Tobias Rosengren" userId="822c88a2-0463-4435-9b2d-08e352095a91" providerId="ADAL" clId="{340A4CDA-1BBB-493F-9998-78FA190855CE}" dt="2025-06-03T04:31:14.138" v="2762" actId="20577"/>
        <pc:sldMkLst>
          <pc:docMk/>
          <pc:sldMk cId="3103656091" sldId="272"/>
        </pc:sldMkLst>
        <pc:spChg chg="mod">
          <ac:chgData name="Tobias Rosengren" userId="822c88a2-0463-4435-9b2d-08e352095a91" providerId="ADAL" clId="{340A4CDA-1BBB-493F-9998-78FA190855CE}" dt="2025-06-03T04:31:14.138" v="2762" actId="20577"/>
          <ac:spMkLst>
            <pc:docMk/>
            <pc:sldMk cId="3103656091" sldId="272"/>
            <ac:spMk id="2" creationId="{D6882BC3-3332-0C5F-554E-95535BB96F81}"/>
          </ac:spMkLst>
        </pc:spChg>
        <pc:spChg chg="del">
          <ac:chgData name="Tobias Rosengren" userId="822c88a2-0463-4435-9b2d-08e352095a91" providerId="ADAL" clId="{340A4CDA-1BBB-493F-9998-78FA190855CE}" dt="2025-06-03T04:31:08.154" v="2753" actId="478"/>
          <ac:spMkLst>
            <pc:docMk/>
            <pc:sldMk cId="3103656091" sldId="272"/>
            <ac:spMk id="3" creationId="{3969B38D-64E7-7990-F8D4-FB52B79B0F36}"/>
          </ac:spMkLst>
        </pc:spChg>
        <pc:spChg chg="add">
          <ac:chgData name="Tobias Rosengren" userId="822c88a2-0463-4435-9b2d-08e352095a91" providerId="ADAL" clId="{340A4CDA-1BBB-493F-9998-78FA190855CE}" dt="2025-06-03T04:31:10.384" v="2754" actId="26606"/>
          <ac:spMkLst>
            <pc:docMk/>
            <pc:sldMk cId="3103656091" sldId="272"/>
            <ac:spMk id="12" creationId="{774A975B-A886-5202-0489-6965514A0D14}"/>
          </ac:spMkLst>
        </pc:spChg>
        <pc:spChg chg="add">
          <ac:chgData name="Tobias Rosengren" userId="822c88a2-0463-4435-9b2d-08e352095a91" providerId="ADAL" clId="{340A4CDA-1BBB-493F-9998-78FA190855CE}" dt="2025-06-03T04:31:10.384" v="2754" actId="26606"/>
          <ac:spMkLst>
            <pc:docMk/>
            <pc:sldMk cId="3103656091" sldId="272"/>
            <ac:spMk id="14" creationId="{EA67E988-5919-57BB-C7DE-D3EAD38A3045}"/>
          </ac:spMkLst>
        </pc:spChg>
        <pc:spChg chg="add">
          <ac:chgData name="Tobias Rosengren" userId="822c88a2-0463-4435-9b2d-08e352095a91" providerId="ADAL" clId="{340A4CDA-1BBB-493F-9998-78FA190855CE}" dt="2025-06-03T04:31:10.384" v="2754" actId="26606"/>
          <ac:spMkLst>
            <pc:docMk/>
            <pc:sldMk cId="3103656091" sldId="272"/>
            <ac:spMk id="16" creationId="{FAF3766F-DEF3-4802-BB0D-7A18EDD9704F}"/>
          </ac:spMkLst>
        </pc:spChg>
        <pc:spChg chg="add">
          <ac:chgData name="Tobias Rosengren" userId="822c88a2-0463-4435-9b2d-08e352095a91" providerId="ADAL" clId="{340A4CDA-1BBB-493F-9998-78FA190855CE}" dt="2025-06-03T04:31:10.384" v="2754" actId="26606"/>
          <ac:spMkLst>
            <pc:docMk/>
            <pc:sldMk cId="3103656091" sldId="272"/>
            <ac:spMk id="18" creationId="{DCC11005-BC53-5976-9587-FB0B62EF64BB}"/>
          </ac:spMkLst>
        </pc:spChg>
        <pc:picChg chg="add mod">
          <ac:chgData name="Tobias Rosengren" userId="822c88a2-0463-4435-9b2d-08e352095a91" providerId="ADAL" clId="{340A4CDA-1BBB-493F-9998-78FA190855CE}" dt="2025-06-03T04:31:10.384" v="2754" actId="26606"/>
          <ac:picMkLst>
            <pc:docMk/>
            <pc:sldMk cId="3103656091" sldId="272"/>
            <ac:picMk id="5" creationId="{8A1D2678-A4F7-DBC1-4359-314D5B179452}"/>
          </ac:picMkLst>
        </pc:picChg>
        <pc:picChg chg="add mod">
          <ac:chgData name="Tobias Rosengren" userId="822c88a2-0463-4435-9b2d-08e352095a91" providerId="ADAL" clId="{340A4CDA-1BBB-493F-9998-78FA190855CE}" dt="2025-06-03T04:31:10.384" v="2754" actId="26606"/>
          <ac:picMkLst>
            <pc:docMk/>
            <pc:sldMk cId="3103656091" sldId="272"/>
            <ac:picMk id="7" creationId="{2E026C1E-9BB6-8F46-82BF-C340A7C38293}"/>
          </ac:picMkLst>
        </pc:picChg>
      </pc:sldChg>
      <pc:sldChg chg="addSp delSp modSp new mod setBg">
        <pc:chgData name="Tobias Rosengren" userId="822c88a2-0463-4435-9b2d-08e352095a91" providerId="ADAL" clId="{340A4CDA-1BBB-493F-9998-78FA190855CE}" dt="2025-06-03T04:45:45.767" v="2866" actId="1076"/>
        <pc:sldMkLst>
          <pc:docMk/>
          <pc:sldMk cId="2980368198" sldId="273"/>
        </pc:sldMkLst>
        <pc:spChg chg="mod ord">
          <ac:chgData name="Tobias Rosengren" userId="822c88a2-0463-4435-9b2d-08e352095a91" providerId="ADAL" clId="{340A4CDA-1BBB-493F-9998-78FA190855CE}" dt="2025-06-03T04:45:12.896" v="2859" actId="26606"/>
          <ac:spMkLst>
            <pc:docMk/>
            <pc:sldMk cId="2980368198" sldId="273"/>
            <ac:spMk id="2" creationId="{E895F3F3-9C6A-7BDC-E46F-3610BF7865BE}"/>
          </ac:spMkLst>
        </pc:spChg>
        <pc:spChg chg="add del">
          <ac:chgData name="Tobias Rosengren" userId="822c88a2-0463-4435-9b2d-08e352095a91" providerId="ADAL" clId="{340A4CDA-1BBB-493F-9998-78FA190855CE}" dt="2025-06-03T04:45:12.896" v="2859" actId="26606"/>
          <ac:spMkLst>
            <pc:docMk/>
            <pc:sldMk cId="2980368198" sldId="273"/>
            <ac:spMk id="3" creationId="{8D985B82-2D7D-881A-CD5C-3756AD7717D2}"/>
          </ac:spMkLst>
        </pc:spChg>
        <pc:spChg chg="add del">
          <ac:chgData name="Tobias Rosengren" userId="822c88a2-0463-4435-9b2d-08e352095a91" providerId="ADAL" clId="{340A4CDA-1BBB-493F-9998-78FA190855CE}" dt="2025-06-03T04:45:02.869" v="2850" actId="26606"/>
          <ac:spMkLst>
            <pc:docMk/>
            <pc:sldMk cId="2980368198" sldId="273"/>
            <ac:spMk id="10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45:02.869" v="2850" actId="26606"/>
          <ac:spMkLst>
            <pc:docMk/>
            <pc:sldMk cId="2980368198" sldId="273"/>
            <ac:spMk id="12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45:02.869" v="2850" actId="26606"/>
          <ac:spMkLst>
            <pc:docMk/>
            <pc:sldMk cId="2980368198" sldId="273"/>
            <ac:spMk id="14" creationId="{0EECA69B-4C2A-7F31-8019-E90DB3BD49CB}"/>
          </ac:spMkLst>
        </pc:spChg>
        <pc:spChg chg="add del">
          <ac:chgData name="Tobias Rosengren" userId="822c88a2-0463-4435-9b2d-08e352095a91" providerId="ADAL" clId="{340A4CDA-1BBB-493F-9998-78FA190855CE}" dt="2025-06-03T04:45:02.869" v="2850" actId="26606"/>
          <ac:spMkLst>
            <pc:docMk/>
            <pc:sldMk cId="2980368198" sldId="273"/>
            <ac:spMk id="16" creationId="{857DEAC1-B3AA-6569-0A44-A191DF2F3C67}"/>
          </ac:spMkLst>
        </pc:spChg>
        <pc:spChg chg="add del">
          <ac:chgData name="Tobias Rosengren" userId="822c88a2-0463-4435-9b2d-08e352095a91" providerId="ADAL" clId="{340A4CDA-1BBB-493F-9998-78FA190855CE}" dt="2025-06-03T04:45:03.799" v="2852" actId="26606"/>
          <ac:spMkLst>
            <pc:docMk/>
            <pc:sldMk cId="2980368198" sldId="273"/>
            <ac:spMk id="18" creationId="{175EAFFD-4A47-DD53-4F76-BD457E18BF1F}"/>
          </ac:spMkLst>
        </pc:spChg>
        <pc:spChg chg="add del">
          <ac:chgData name="Tobias Rosengren" userId="822c88a2-0463-4435-9b2d-08e352095a91" providerId="ADAL" clId="{340A4CDA-1BBB-493F-9998-78FA190855CE}" dt="2025-06-03T04:45:03.799" v="2852" actId="26606"/>
          <ac:spMkLst>
            <pc:docMk/>
            <pc:sldMk cId="2980368198" sldId="273"/>
            <ac:spMk id="19" creationId="{7CC1FECC-9CA4-341C-7E20-4728C5147389}"/>
          </ac:spMkLst>
        </pc:spChg>
        <pc:spChg chg="add del">
          <ac:chgData name="Tobias Rosengren" userId="822c88a2-0463-4435-9b2d-08e352095a91" providerId="ADAL" clId="{340A4CDA-1BBB-493F-9998-78FA190855CE}" dt="2025-06-03T04:45:03.799" v="2852" actId="26606"/>
          <ac:spMkLst>
            <pc:docMk/>
            <pc:sldMk cId="2980368198" sldId="273"/>
            <ac:spMk id="20" creationId="{8D985B82-2D7D-881A-CD5C-3756AD7717D2}"/>
          </ac:spMkLst>
        </pc:spChg>
        <pc:spChg chg="add del">
          <ac:chgData name="Tobias Rosengren" userId="822c88a2-0463-4435-9b2d-08e352095a91" providerId="ADAL" clId="{340A4CDA-1BBB-493F-9998-78FA190855CE}" dt="2025-06-03T04:45:05.696" v="2854" actId="26606"/>
          <ac:spMkLst>
            <pc:docMk/>
            <pc:sldMk cId="2980368198" sldId="273"/>
            <ac:spMk id="22" creationId="{E8873F53-55B7-4E34-B697-201CF2F10D35}"/>
          </ac:spMkLst>
        </pc:spChg>
        <pc:spChg chg="add del">
          <ac:chgData name="Tobias Rosengren" userId="822c88a2-0463-4435-9b2d-08e352095a91" providerId="ADAL" clId="{340A4CDA-1BBB-493F-9998-78FA190855CE}" dt="2025-06-03T04:45:05.696" v="2854" actId="26606"/>
          <ac:spMkLst>
            <pc:docMk/>
            <pc:sldMk cId="2980368198" sldId="273"/>
            <ac:spMk id="23" creationId="{FD90D0AA-A57E-2DE9-0CE8-B7B306878448}"/>
          </ac:spMkLst>
        </pc:spChg>
        <pc:spChg chg="add del">
          <ac:chgData name="Tobias Rosengren" userId="822c88a2-0463-4435-9b2d-08e352095a91" providerId="ADAL" clId="{340A4CDA-1BBB-493F-9998-78FA190855CE}" dt="2025-06-03T04:45:05.696" v="2854" actId="26606"/>
          <ac:spMkLst>
            <pc:docMk/>
            <pc:sldMk cId="2980368198" sldId="273"/>
            <ac:spMk id="24" creationId="{8D985B82-2D7D-881A-CD5C-3756AD7717D2}"/>
          </ac:spMkLst>
        </pc:spChg>
        <pc:spChg chg="add del">
          <ac:chgData name="Tobias Rosengren" userId="822c88a2-0463-4435-9b2d-08e352095a91" providerId="ADAL" clId="{340A4CDA-1BBB-493F-9998-78FA190855CE}" dt="2025-06-03T04:45:08.798" v="2856" actId="26606"/>
          <ac:spMkLst>
            <pc:docMk/>
            <pc:sldMk cId="2980368198" sldId="273"/>
            <ac:spMk id="26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45:08.798" v="2856" actId="26606"/>
          <ac:spMkLst>
            <pc:docMk/>
            <pc:sldMk cId="2980368198" sldId="273"/>
            <ac:spMk id="27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45:08.798" v="2856" actId="26606"/>
          <ac:spMkLst>
            <pc:docMk/>
            <pc:sldMk cId="2980368198" sldId="273"/>
            <ac:spMk id="28" creationId="{0EECA69B-4C2A-7F31-8019-E90DB3BD49CB}"/>
          </ac:spMkLst>
        </pc:spChg>
        <pc:spChg chg="add del">
          <ac:chgData name="Tobias Rosengren" userId="822c88a2-0463-4435-9b2d-08e352095a91" providerId="ADAL" clId="{340A4CDA-1BBB-493F-9998-78FA190855CE}" dt="2025-06-03T04:45:08.798" v="2856" actId="26606"/>
          <ac:spMkLst>
            <pc:docMk/>
            <pc:sldMk cId="2980368198" sldId="273"/>
            <ac:spMk id="29" creationId="{857DEAC1-B3AA-6569-0A44-A191DF2F3C67}"/>
          </ac:spMkLst>
        </pc:spChg>
        <pc:spChg chg="add del">
          <ac:chgData name="Tobias Rosengren" userId="822c88a2-0463-4435-9b2d-08e352095a91" providerId="ADAL" clId="{340A4CDA-1BBB-493F-9998-78FA190855CE}" dt="2025-06-03T04:45:12.890" v="2858" actId="26606"/>
          <ac:spMkLst>
            <pc:docMk/>
            <pc:sldMk cId="2980368198" sldId="273"/>
            <ac:spMk id="31" creationId="{774A975B-A886-5202-0489-6965514A0D14}"/>
          </ac:spMkLst>
        </pc:spChg>
        <pc:spChg chg="add del">
          <ac:chgData name="Tobias Rosengren" userId="822c88a2-0463-4435-9b2d-08e352095a91" providerId="ADAL" clId="{340A4CDA-1BBB-493F-9998-78FA190855CE}" dt="2025-06-03T04:45:12.890" v="2858" actId="26606"/>
          <ac:spMkLst>
            <pc:docMk/>
            <pc:sldMk cId="2980368198" sldId="273"/>
            <ac:spMk id="32" creationId="{EA67E988-5919-57BB-C7DE-D3EAD38A3045}"/>
          </ac:spMkLst>
        </pc:spChg>
        <pc:spChg chg="add del">
          <ac:chgData name="Tobias Rosengren" userId="822c88a2-0463-4435-9b2d-08e352095a91" providerId="ADAL" clId="{340A4CDA-1BBB-493F-9998-78FA190855CE}" dt="2025-06-03T04:45:12.890" v="2858" actId="26606"/>
          <ac:spMkLst>
            <pc:docMk/>
            <pc:sldMk cId="2980368198" sldId="273"/>
            <ac:spMk id="33" creationId="{5820888B-4EA5-E0E8-6D52-7733E1E77451}"/>
          </ac:spMkLst>
        </pc:spChg>
        <pc:spChg chg="add del">
          <ac:chgData name="Tobias Rosengren" userId="822c88a2-0463-4435-9b2d-08e352095a91" providerId="ADAL" clId="{340A4CDA-1BBB-493F-9998-78FA190855CE}" dt="2025-06-03T04:45:12.890" v="2858" actId="26606"/>
          <ac:spMkLst>
            <pc:docMk/>
            <pc:sldMk cId="2980368198" sldId="273"/>
            <ac:spMk id="34" creationId="{06B5A8BF-0680-F9A7-27B1-3971EC934783}"/>
          </ac:spMkLst>
        </pc:spChg>
        <pc:spChg chg="add">
          <ac:chgData name="Tobias Rosengren" userId="822c88a2-0463-4435-9b2d-08e352095a91" providerId="ADAL" clId="{340A4CDA-1BBB-493F-9998-78FA190855CE}" dt="2025-06-03T04:45:12.896" v="2859" actId="26606"/>
          <ac:spMkLst>
            <pc:docMk/>
            <pc:sldMk cId="2980368198" sldId="273"/>
            <ac:spMk id="36" creationId="{774A975B-A886-5202-0489-6965514A0D14}"/>
          </ac:spMkLst>
        </pc:spChg>
        <pc:spChg chg="add">
          <ac:chgData name="Tobias Rosengren" userId="822c88a2-0463-4435-9b2d-08e352095a91" providerId="ADAL" clId="{340A4CDA-1BBB-493F-9998-78FA190855CE}" dt="2025-06-03T04:45:12.896" v="2859" actId="26606"/>
          <ac:spMkLst>
            <pc:docMk/>
            <pc:sldMk cId="2980368198" sldId="273"/>
            <ac:spMk id="37" creationId="{EA67E988-5919-57BB-C7DE-D3EAD38A3045}"/>
          </ac:spMkLst>
        </pc:spChg>
        <pc:spChg chg="add">
          <ac:chgData name="Tobias Rosengren" userId="822c88a2-0463-4435-9b2d-08e352095a91" providerId="ADAL" clId="{340A4CDA-1BBB-493F-9998-78FA190855CE}" dt="2025-06-03T04:45:12.896" v="2859" actId="26606"/>
          <ac:spMkLst>
            <pc:docMk/>
            <pc:sldMk cId="2980368198" sldId="273"/>
            <ac:spMk id="38" creationId="{0EECA69B-4C2A-7F31-8019-E90DB3BD49CB}"/>
          </ac:spMkLst>
        </pc:spChg>
        <pc:spChg chg="add">
          <ac:chgData name="Tobias Rosengren" userId="822c88a2-0463-4435-9b2d-08e352095a91" providerId="ADAL" clId="{340A4CDA-1BBB-493F-9998-78FA190855CE}" dt="2025-06-03T04:45:12.896" v="2859" actId="26606"/>
          <ac:spMkLst>
            <pc:docMk/>
            <pc:sldMk cId="2980368198" sldId="273"/>
            <ac:spMk id="39" creationId="{857DEAC1-B3AA-6569-0A44-A191DF2F3C67}"/>
          </ac:spMkLst>
        </pc:spChg>
        <pc:picChg chg="add mod">
          <ac:chgData name="Tobias Rosengren" userId="822c88a2-0463-4435-9b2d-08e352095a91" providerId="ADAL" clId="{340A4CDA-1BBB-493F-9998-78FA190855CE}" dt="2025-06-03T04:45:45.767" v="2866" actId="1076"/>
          <ac:picMkLst>
            <pc:docMk/>
            <pc:sldMk cId="2980368198" sldId="273"/>
            <ac:picMk id="5" creationId="{94F3F6E9-99F9-FE26-BC51-BE796632BB75}"/>
          </ac:picMkLst>
        </pc:picChg>
      </pc:sldChg>
      <pc:sldChg chg="addSp delSp modSp new mod setBg">
        <pc:chgData name="Tobias Rosengren" userId="822c88a2-0463-4435-9b2d-08e352095a91" providerId="ADAL" clId="{340A4CDA-1BBB-493F-9998-78FA190855CE}" dt="2025-06-03T06:32:06.991" v="3182" actId="20577"/>
        <pc:sldMkLst>
          <pc:docMk/>
          <pc:sldMk cId="1731734854" sldId="274"/>
        </pc:sldMkLst>
        <pc:spChg chg="mod">
          <ac:chgData name="Tobias Rosengren" userId="822c88a2-0463-4435-9b2d-08e352095a91" providerId="ADAL" clId="{340A4CDA-1BBB-493F-9998-78FA190855CE}" dt="2025-06-03T06:32:01.782" v="3179" actId="26606"/>
          <ac:spMkLst>
            <pc:docMk/>
            <pc:sldMk cId="1731734854" sldId="274"/>
            <ac:spMk id="2" creationId="{372118E8-76D1-8C08-DAF5-5A830D471EC7}"/>
          </ac:spMkLst>
        </pc:spChg>
        <pc:spChg chg="add del mod">
          <ac:chgData name="Tobias Rosengren" userId="822c88a2-0463-4435-9b2d-08e352095a91" providerId="ADAL" clId="{340A4CDA-1BBB-493F-9998-78FA190855CE}" dt="2025-06-03T06:32:01.782" v="3179" actId="26606"/>
          <ac:spMkLst>
            <pc:docMk/>
            <pc:sldMk cId="1731734854" sldId="274"/>
            <ac:spMk id="3" creationId="{8F4A2E22-7516-BBE9-ED34-462E3FCDC0C6}"/>
          </ac:spMkLst>
        </pc:spChg>
        <pc:spChg chg="add del">
          <ac:chgData name="Tobias Rosengren" userId="822c88a2-0463-4435-9b2d-08e352095a91" providerId="ADAL" clId="{340A4CDA-1BBB-493F-9998-78FA190855CE}" dt="2025-06-03T06:32:01.749" v="3178" actId="26606"/>
          <ac:spMkLst>
            <pc:docMk/>
            <pc:sldMk cId="1731734854" sldId="274"/>
            <ac:spMk id="9" creationId="{817D949E-564D-4503-A64E-D22FA3232C29}"/>
          </ac:spMkLst>
        </pc:spChg>
        <pc:spChg chg="add del">
          <ac:chgData name="Tobias Rosengren" userId="822c88a2-0463-4435-9b2d-08e352095a91" providerId="ADAL" clId="{340A4CDA-1BBB-493F-9998-78FA190855CE}" dt="2025-06-03T06:32:01.749" v="3178" actId="26606"/>
          <ac:spMkLst>
            <pc:docMk/>
            <pc:sldMk cId="1731734854" sldId="274"/>
            <ac:spMk id="11" creationId="{92BE0106-0C20-465B-A1BE-0BAC2737B1AD}"/>
          </ac:spMkLst>
        </pc:spChg>
        <pc:spChg chg="add del">
          <ac:chgData name="Tobias Rosengren" userId="822c88a2-0463-4435-9b2d-08e352095a91" providerId="ADAL" clId="{340A4CDA-1BBB-493F-9998-78FA190855CE}" dt="2025-06-03T06:32:01.749" v="3178" actId="26606"/>
          <ac:spMkLst>
            <pc:docMk/>
            <pc:sldMk cId="1731734854" sldId="274"/>
            <ac:spMk id="13" creationId="{851808AB-2943-464C-A710-F2A18D869334}"/>
          </ac:spMkLst>
        </pc:spChg>
        <pc:spChg chg="add">
          <ac:chgData name="Tobias Rosengren" userId="822c88a2-0463-4435-9b2d-08e352095a91" providerId="ADAL" clId="{340A4CDA-1BBB-493F-9998-78FA190855CE}" dt="2025-06-03T06:32:01.782" v="3179" actId="26606"/>
          <ac:spMkLst>
            <pc:docMk/>
            <pc:sldMk cId="1731734854" sldId="274"/>
            <ac:spMk id="15" creationId="{FAA3B297-9683-4E38-89FA-062C53E13F85}"/>
          </ac:spMkLst>
        </pc:spChg>
        <pc:spChg chg="add">
          <ac:chgData name="Tobias Rosengren" userId="822c88a2-0463-4435-9b2d-08e352095a91" providerId="ADAL" clId="{340A4CDA-1BBB-493F-9998-78FA190855CE}" dt="2025-06-03T06:32:01.782" v="3179" actId="26606"/>
          <ac:spMkLst>
            <pc:docMk/>
            <pc:sldMk cId="1731734854" sldId="274"/>
            <ac:spMk id="16" creationId="{4BF74692-AE31-4A00-B5F9-994E8D519F90}"/>
          </ac:spMkLst>
        </pc:spChg>
        <pc:graphicFrameChg chg="add del">
          <ac:chgData name="Tobias Rosengren" userId="822c88a2-0463-4435-9b2d-08e352095a91" providerId="ADAL" clId="{340A4CDA-1BBB-493F-9998-78FA190855CE}" dt="2025-06-03T06:32:01.749" v="3178" actId="26606"/>
          <ac:graphicFrameMkLst>
            <pc:docMk/>
            <pc:sldMk cId="1731734854" sldId="274"/>
            <ac:graphicFrameMk id="5" creationId="{881D6289-A6B1-926A-7187-39B0AAF57CDD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32:06.991" v="3182" actId="20577"/>
          <ac:graphicFrameMkLst>
            <pc:docMk/>
            <pc:sldMk cId="1731734854" sldId="274"/>
            <ac:graphicFrameMk id="17" creationId="{D51FBE31-3289-6DE8-5F1D-3F3743B960DA}"/>
          </ac:graphicFrameMkLst>
        </pc:graphicFrameChg>
      </pc:sldChg>
      <pc:sldChg chg="addSp delSp modSp new mod">
        <pc:chgData name="Tobias Rosengren" userId="822c88a2-0463-4435-9b2d-08e352095a91" providerId="ADAL" clId="{340A4CDA-1BBB-493F-9998-78FA190855CE}" dt="2025-06-03T06:54:55.592" v="3368" actId="20577"/>
        <pc:sldMkLst>
          <pc:docMk/>
          <pc:sldMk cId="2671110108" sldId="275"/>
        </pc:sldMkLst>
        <pc:spChg chg="add del">
          <ac:chgData name="Tobias Rosengren" userId="822c88a2-0463-4435-9b2d-08e352095a91" providerId="ADAL" clId="{340A4CDA-1BBB-493F-9998-78FA190855CE}" dt="2025-06-03T06:48:55.002" v="3190" actId="3680"/>
          <ac:spMkLst>
            <pc:docMk/>
            <pc:sldMk cId="2671110108" sldId="275"/>
            <ac:spMk id="3" creationId="{F5A9A4FA-7FFA-0497-8309-80070832C524}"/>
          </ac:spMkLst>
        </pc:spChg>
        <pc:graphicFrameChg chg="mod">
          <ac:chgData name="Tobias Rosengren" userId="822c88a2-0463-4435-9b2d-08e352095a91" providerId="ADAL" clId="{340A4CDA-1BBB-493F-9998-78FA190855CE}" dt="2025-06-03T06:48:35.754" v="3189"/>
          <ac:graphicFrameMkLst>
            <pc:docMk/>
            <pc:sldMk cId="2671110108" sldId="275"/>
            <ac:graphicFrameMk id="4" creationId="{38E601BB-A622-9689-6149-E749008CA319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48:35.019" v="3188"/>
          <ac:graphicFrameMkLst>
            <pc:docMk/>
            <pc:sldMk cId="2671110108" sldId="275"/>
            <ac:graphicFrameMk id="5" creationId="{A033C6B4-4A61-F17D-E629-73D5AEFE7C20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48:35.019" v="3188"/>
          <ac:graphicFrameMkLst>
            <pc:docMk/>
            <pc:sldMk cId="2671110108" sldId="275"/>
            <ac:graphicFrameMk id="6" creationId="{151EBE1E-76D7-45F4-3436-520EF84B2DBC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48:35.019" v="3188"/>
          <ac:graphicFrameMkLst>
            <pc:docMk/>
            <pc:sldMk cId="2671110108" sldId="275"/>
            <ac:graphicFrameMk id="7" creationId="{34771AC3-FC8D-3F1F-F045-601518356CDE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48:35.019" v="3188"/>
          <ac:graphicFrameMkLst>
            <pc:docMk/>
            <pc:sldMk cId="2671110108" sldId="275"/>
            <ac:graphicFrameMk id="8" creationId="{2A44C419-30BB-AD9B-CFB9-97274C1CB38F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48:35.019" v="3188"/>
          <ac:graphicFrameMkLst>
            <pc:docMk/>
            <pc:sldMk cId="2671110108" sldId="275"/>
            <ac:graphicFrameMk id="12" creationId="{14F82A33-6DA7-402B-4C19-8FA932329F97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48:35.019" v="3188"/>
          <ac:graphicFrameMkLst>
            <pc:docMk/>
            <pc:sldMk cId="2671110108" sldId="275"/>
            <ac:graphicFrameMk id="13" creationId="{500B4A60-4396-6572-311A-324005E7BFD7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48:35.019" v="3188"/>
          <ac:graphicFrameMkLst>
            <pc:docMk/>
            <pc:sldMk cId="2671110108" sldId="275"/>
            <ac:graphicFrameMk id="14" creationId="{0C7DC508-4455-BE25-419F-AA1AF9D946C9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48:35.019" v="3188"/>
          <ac:graphicFrameMkLst>
            <pc:docMk/>
            <pc:sldMk cId="2671110108" sldId="275"/>
            <ac:graphicFrameMk id="15" creationId="{CFBB668D-9D20-8528-A524-2C38B088832C}"/>
          </ac:graphicFrameMkLst>
        </pc:graphicFrameChg>
        <pc:graphicFrameChg chg="add mod">
          <ac:chgData name="Tobias Rosengren" userId="822c88a2-0463-4435-9b2d-08e352095a91" providerId="ADAL" clId="{340A4CDA-1BBB-493F-9998-78FA190855CE}" dt="2025-06-03T06:48:35.019" v="3188"/>
          <ac:graphicFrameMkLst>
            <pc:docMk/>
            <pc:sldMk cId="2671110108" sldId="275"/>
            <ac:graphicFrameMk id="17" creationId="{3E663935-CB9A-C724-E590-8AA99EC5E4CA}"/>
          </ac:graphicFrameMkLst>
        </pc:graphicFrameChg>
        <pc:graphicFrameChg chg="add mod ord modGraphic">
          <ac:chgData name="Tobias Rosengren" userId="822c88a2-0463-4435-9b2d-08e352095a91" providerId="ADAL" clId="{340A4CDA-1BBB-493F-9998-78FA190855CE}" dt="2025-06-03T06:54:55.592" v="3368" actId="20577"/>
          <ac:graphicFrameMkLst>
            <pc:docMk/>
            <pc:sldMk cId="2671110108" sldId="275"/>
            <ac:graphicFrameMk id="19" creationId="{71431F9F-04B1-BCD5-3590-D8DBFD254837}"/>
          </ac:graphicFrameMkLst>
        </pc:graphicFrame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18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18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4" Type="http://schemas.openxmlformats.org/officeDocument/2006/relationships/image" Target="../media/image3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6830C0-EE80-4A98-816E-47B0950F0E09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E767754-8408-4464-9A31-B0468CB08B5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V2X (Vehicle-to-Everything) communication is vital for autonomus driving, traffic efficiency and safety</a:t>
          </a:r>
        </a:p>
      </dgm:t>
    </dgm:pt>
    <dgm:pt modelId="{A8F0AF94-88E5-4F45-ACAA-79985F756876}" type="parTrans" cxnId="{AF1CD157-D0A2-40CD-8000-7BFA6A832E3C}">
      <dgm:prSet/>
      <dgm:spPr/>
      <dgm:t>
        <a:bodyPr/>
        <a:lstStyle/>
        <a:p>
          <a:endParaRPr lang="en-US"/>
        </a:p>
      </dgm:t>
    </dgm:pt>
    <dgm:pt modelId="{0888F45A-169F-41CF-8C5D-6A33CFD66E8A}" type="sibTrans" cxnId="{AF1CD157-D0A2-40CD-8000-7BFA6A832E3C}">
      <dgm:prSet/>
      <dgm:spPr/>
      <dgm:t>
        <a:bodyPr/>
        <a:lstStyle/>
        <a:p>
          <a:endParaRPr lang="en-US"/>
        </a:p>
      </dgm:t>
    </dgm:pt>
    <dgm:pt modelId="{C7BF9F30-E203-4E59-A92C-9C51A2FD2E4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Demands stringent Quality of Service (QoS): </a:t>
          </a:r>
        </a:p>
      </dgm:t>
    </dgm:pt>
    <dgm:pt modelId="{F1638BC3-D7D8-43D2-9D9E-D0384BDDA1BC}" type="parTrans" cxnId="{5013D834-CC7C-4176-9DD4-7D22E0B7E338}">
      <dgm:prSet/>
      <dgm:spPr/>
      <dgm:t>
        <a:bodyPr/>
        <a:lstStyle/>
        <a:p>
          <a:endParaRPr lang="en-US"/>
        </a:p>
      </dgm:t>
    </dgm:pt>
    <dgm:pt modelId="{2FCFB0E8-4703-4944-88A0-7389E6740533}" type="sibTrans" cxnId="{5013D834-CC7C-4176-9DD4-7D22E0B7E338}">
      <dgm:prSet/>
      <dgm:spPr/>
      <dgm:t>
        <a:bodyPr/>
        <a:lstStyle/>
        <a:p>
          <a:endParaRPr lang="en-US"/>
        </a:p>
      </dgm:t>
    </dgm:pt>
    <dgm:pt modelId="{2AA0ABF0-55B9-4EED-B0E5-DC39EC68C45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Ultra-low-latency</a:t>
          </a:r>
        </a:p>
      </dgm:t>
    </dgm:pt>
    <dgm:pt modelId="{1A274DD1-12DC-4B3C-8636-17C4A13CBA27}" type="parTrans" cxnId="{BD5F7FD0-D37C-4C3B-BED9-ACAB07C5D931}">
      <dgm:prSet/>
      <dgm:spPr/>
      <dgm:t>
        <a:bodyPr/>
        <a:lstStyle/>
        <a:p>
          <a:endParaRPr lang="en-US"/>
        </a:p>
      </dgm:t>
    </dgm:pt>
    <dgm:pt modelId="{DFB79CAB-80D9-475A-9244-5520FDF6070C}" type="sibTrans" cxnId="{BD5F7FD0-D37C-4C3B-BED9-ACAB07C5D931}">
      <dgm:prSet/>
      <dgm:spPr/>
      <dgm:t>
        <a:bodyPr/>
        <a:lstStyle/>
        <a:p>
          <a:endParaRPr lang="en-US"/>
        </a:p>
      </dgm:t>
    </dgm:pt>
    <dgm:pt modelId="{B7E0373B-6CDB-48B5-AF0D-89415A515DF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High reliability</a:t>
          </a:r>
        </a:p>
      </dgm:t>
    </dgm:pt>
    <dgm:pt modelId="{63F0A8F8-31C5-43B8-8FAA-86CA894AD746}" type="parTrans" cxnId="{DE8C5C02-2F03-4227-9704-BDD08EAC6C30}">
      <dgm:prSet/>
      <dgm:spPr/>
      <dgm:t>
        <a:bodyPr/>
        <a:lstStyle/>
        <a:p>
          <a:endParaRPr lang="en-US"/>
        </a:p>
      </dgm:t>
    </dgm:pt>
    <dgm:pt modelId="{C7B0E64D-0C01-402D-9FDE-1A18E4E0D76F}" type="sibTrans" cxnId="{DE8C5C02-2F03-4227-9704-BDD08EAC6C30}">
      <dgm:prSet/>
      <dgm:spPr/>
      <dgm:t>
        <a:bodyPr/>
        <a:lstStyle/>
        <a:p>
          <a:endParaRPr lang="en-US"/>
        </a:p>
      </dgm:t>
    </dgm:pt>
    <dgm:pt modelId="{283C7428-C59A-48FC-89CE-3FAFD1E7591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High throughput for infotainment/maps</a:t>
          </a:r>
        </a:p>
      </dgm:t>
    </dgm:pt>
    <dgm:pt modelId="{B31EA677-7BEC-4CF4-8F1F-77E0A021FCFB}" type="parTrans" cxnId="{5E61B987-5BFE-4855-9774-FEEBE65D14AA}">
      <dgm:prSet/>
      <dgm:spPr/>
      <dgm:t>
        <a:bodyPr/>
        <a:lstStyle/>
        <a:p>
          <a:endParaRPr lang="en-US"/>
        </a:p>
      </dgm:t>
    </dgm:pt>
    <dgm:pt modelId="{7AFBDD6C-8FDA-490B-862F-CE0CAC3DBB27}" type="sibTrans" cxnId="{5E61B987-5BFE-4855-9774-FEEBE65D14AA}">
      <dgm:prSet/>
      <dgm:spPr/>
      <dgm:t>
        <a:bodyPr/>
        <a:lstStyle/>
        <a:p>
          <a:endParaRPr lang="en-US"/>
        </a:p>
      </dgm:t>
    </dgm:pt>
    <dgm:pt modelId="{925F39E6-8F3F-4919-B734-3B39DB4F251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5G’s Promise: </a:t>
          </a:r>
        </a:p>
      </dgm:t>
    </dgm:pt>
    <dgm:pt modelId="{91BFCFEA-74F8-4AB7-ABF1-C8B8E100C4E2}" type="parTrans" cxnId="{C8283717-B408-4944-8DBF-5A27FDCACC35}">
      <dgm:prSet/>
      <dgm:spPr/>
      <dgm:t>
        <a:bodyPr/>
        <a:lstStyle/>
        <a:p>
          <a:endParaRPr lang="en-US"/>
        </a:p>
      </dgm:t>
    </dgm:pt>
    <dgm:pt modelId="{E0383580-5CD8-4633-B4E9-BE03AADD33B8}" type="sibTrans" cxnId="{C8283717-B408-4944-8DBF-5A27FDCACC35}">
      <dgm:prSet/>
      <dgm:spPr/>
      <dgm:t>
        <a:bodyPr/>
        <a:lstStyle/>
        <a:p>
          <a:endParaRPr lang="en-US"/>
        </a:p>
      </dgm:t>
    </dgm:pt>
    <dgm:pt modelId="{08683B1D-1BCE-4FB4-96E6-BBF4FFB3B6E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5G is designed to support these demands, partially through Network Slicing</a:t>
          </a:r>
        </a:p>
      </dgm:t>
    </dgm:pt>
    <dgm:pt modelId="{A4CCF344-BEA5-45AB-A923-02983F6D04C3}" type="parTrans" cxnId="{64A0936E-1BD4-4651-AB1C-B08BD8E12441}">
      <dgm:prSet/>
      <dgm:spPr/>
      <dgm:t>
        <a:bodyPr/>
        <a:lstStyle/>
        <a:p>
          <a:endParaRPr lang="en-US"/>
        </a:p>
      </dgm:t>
    </dgm:pt>
    <dgm:pt modelId="{50892E0F-4179-49AF-8D5C-DB717574AC7F}" type="sibTrans" cxnId="{64A0936E-1BD4-4651-AB1C-B08BD8E12441}">
      <dgm:prSet/>
      <dgm:spPr/>
      <dgm:t>
        <a:bodyPr/>
        <a:lstStyle/>
        <a:p>
          <a:endParaRPr lang="en-US"/>
        </a:p>
      </dgm:t>
    </dgm:pt>
    <dgm:pt modelId="{63AA5BEE-3E3D-4BDE-8A19-FD7A750146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Network Slicing allows dedicated, isolated ”virtual networks” (slices) tailored to specific V2X services</a:t>
          </a:r>
        </a:p>
      </dgm:t>
    </dgm:pt>
    <dgm:pt modelId="{1E69202C-F221-4209-A043-08B99C8D7D4C}" type="parTrans" cxnId="{A4FA9F6E-FDE0-4F89-B2AB-DACAE7E71A42}">
      <dgm:prSet/>
      <dgm:spPr/>
      <dgm:t>
        <a:bodyPr/>
        <a:lstStyle/>
        <a:p>
          <a:endParaRPr lang="en-US"/>
        </a:p>
      </dgm:t>
    </dgm:pt>
    <dgm:pt modelId="{7823D857-3680-4A4E-BD1A-92984831C19A}" type="sibTrans" cxnId="{A4FA9F6E-FDE0-4F89-B2AB-DACAE7E71A42}">
      <dgm:prSet/>
      <dgm:spPr/>
      <dgm:t>
        <a:bodyPr/>
        <a:lstStyle/>
        <a:p>
          <a:endParaRPr lang="en-US"/>
        </a:p>
      </dgm:t>
    </dgm:pt>
    <dgm:pt modelId="{740277E0-F2C0-4D9F-A40E-40ECFBBA6291}" type="pres">
      <dgm:prSet presAssocID="{516830C0-EE80-4A98-816E-47B0950F0E09}" presName="Name0" presStyleCnt="0">
        <dgm:presLayoutVars>
          <dgm:dir/>
          <dgm:animLvl val="lvl"/>
          <dgm:resizeHandles val="exact"/>
        </dgm:presLayoutVars>
      </dgm:prSet>
      <dgm:spPr/>
    </dgm:pt>
    <dgm:pt modelId="{449EA566-5DFB-40C0-A640-D335CC39E41D}" type="pres">
      <dgm:prSet presAssocID="{925F39E6-8F3F-4919-B734-3B39DB4F2512}" presName="boxAndChildren" presStyleCnt="0"/>
      <dgm:spPr/>
    </dgm:pt>
    <dgm:pt modelId="{530748D4-6263-4D91-8E50-2D9DB8B1D1FF}" type="pres">
      <dgm:prSet presAssocID="{925F39E6-8F3F-4919-B734-3B39DB4F2512}" presName="parentTextBox" presStyleLbl="node1" presStyleIdx="0" presStyleCnt="3"/>
      <dgm:spPr/>
    </dgm:pt>
    <dgm:pt modelId="{CE3D13BC-801A-4212-9A92-1629E9499E7F}" type="pres">
      <dgm:prSet presAssocID="{925F39E6-8F3F-4919-B734-3B39DB4F2512}" presName="entireBox" presStyleLbl="node1" presStyleIdx="0" presStyleCnt="3"/>
      <dgm:spPr/>
    </dgm:pt>
    <dgm:pt modelId="{AB9259A0-3332-4191-936F-D91CC46A9BD3}" type="pres">
      <dgm:prSet presAssocID="{925F39E6-8F3F-4919-B734-3B39DB4F2512}" presName="descendantBox" presStyleCnt="0"/>
      <dgm:spPr/>
    </dgm:pt>
    <dgm:pt modelId="{AD8C16F9-FDF2-443F-AA10-8707682F9B6C}" type="pres">
      <dgm:prSet presAssocID="{08683B1D-1BCE-4FB4-96E6-BBF4FFB3B6E6}" presName="childTextBox" presStyleLbl="fgAccFollowNode1" presStyleIdx="0" presStyleCnt="5">
        <dgm:presLayoutVars>
          <dgm:bulletEnabled val="1"/>
        </dgm:presLayoutVars>
      </dgm:prSet>
      <dgm:spPr/>
    </dgm:pt>
    <dgm:pt modelId="{89643FA8-1B8B-4D9F-B12F-0B85DC9487A1}" type="pres">
      <dgm:prSet presAssocID="{63AA5BEE-3E3D-4BDE-8A19-FD7A75014606}" presName="childTextBox" presStyleLbl="fgAccFollowNode1" presStyleIdx="1" presStyleCnt="5">
        <dgm:presLayoutVars>
          <dgm:bulletEnabled val="1"/>
        </dgm:presLayoutVars>
      </dgm:prSet>
      <dgm:spPr/>
    </dgm:pt>
    <dgm:pt modelId="{766637B8-1DE0-4A68-A8AD-A885A142A5B1}" type="pres">
      <dgm:prSet presAssocID="{2FCFB0E8-4703-4944-88A0-7389E6740533}" presName="sp" presStyleCnt="0"/>
      <dgm:spPr/>
    </dgm:pt>
    <dgm:pt modelId="{8BE5F7B2-A4FE-403E-AB2C-84C7AE7394E1}" type="pres">
      <dgm:prSet presAssocID="{C7BF9F30-E203-4E59-A92C-9C51A2FD2E46}" presName="arrowAndChildren" presStyleCnt="0"/>
      <dgm:spPr/>
    </dgm:pt>
    <dgm:pt modelId="{18645F17-B816-499A-A1A2-7788F71889A9}" type="pres">
      <dgm:prSet presAssocID="{C7BF9F30-E203-4E59-A92C-9C51A2FD2E46}" presName="parentTextArrow" presStyleLbl="node1" presStyleIdx="0" presStyleCnt="3"/>
      <dgm:spPr/>
    </dgm:pt>
    <dgm:pt modelId="{A90B715D-D798-4EC6-9DD0-C33D6EEB0FB8}" type="pres">
      <dgm:prSet presAssocID="{C7BF9F30-E203-4E59-A92C-9C51A2FD2E46}" presName="arrow" presStyleLbl="node1" presStyleIdx="1" presStyleCnt="3"/>
      <dgm:spPr/>
    </dgm:pt>
    <dgm:pt modelId="{615190AA-9170-420D-948A-4F4B0D5EDFAA}" type="pres">
      <dgm:prSet presAssocID="{C7BF9F30-E203-4E59-A92C-9C51A2FD2E46}" presName="descendantArrow" presStyleCnt="0"/>
      <dgm:spPr/>
    </dgm:pt>
    <dgm:pt modelId="{B10FA6FC-655D-4C0A-8D80-9B394D8E5954}" type="pres">
      <dgm:prSet presAssocID="{2AA0ABF0-55B9-4EED-B0E5-DC39EC68C455}" presName="childTextArrow" presStyleLbl="fgAccFollowNode1" presStyleIdx="2" presStyleCnt="5">
        <dgm:presLayoutVars>
          <dgm:bulletEnabled val="1"/>
        </dgm:presLayoutVars>
      </dgm:prSet>
      <dgm:spPr/>
    </dgm:pt>
    <dgm:pt modelId="{38A996C1-3AE3-4FDC-93B6-8D83306C6C6B}" type="pres">
      <dgm:prSet presAssocID="{B7E0373B-6CDB-48B5-AF0D-89415A515DFC}" presName="childTextArrow" presStyleLbl="fgAccFollowNode1" presStyleIdx="3" presStyleCnt="5">
        <dgm:presLayoutVars>
          <dgm:bulletEnabled val="1"/>
        </dgm:presLayoutVars>
      </dgm:prSet>
      <dgm:spPr/>
    </dgm:pt>
    <dgm:pt modelId="{8FAEE682-47F3-472C-89D9-B5415E5B103D}" type="pres">
      <dgm:prSet presAssocID="{283C7428-C59A-48FC-89CE-3FAFD1E75915}" presName="childTextArrow" presStyleLbl="fgAccFollowNode1" presStyleIdx="4" presStyleCnt="5">
        <dgm:presLayoutVars>
          <dgm:bulletEnabled val="1"/>
        </dgm:presLayoutVars>
      </dgm:prSet>
      <dgm:spPr/>
    </dgm:pt>
    <dgm:pt modelId="{386D539F-0808-4CF5-BEAC-EA1180AC28DC}" type="pres">
      <dgm:prSet presAssocID="{0888F45A-169F-41CF-8C5D-6A33CFD66E8A}" presName="sp" presStyleCnt="0"/>
      <dgm:spPr/>
    </dgm:pt>
    <dgm:pt modelId="{ED8E0AB9-555D-4599-9481-D3992CB5D9EB}" type="pres">
      <dgm:prSet presAssocID="{4E767754-8408-4464-9A31-B0468CB08B56}" presName="arrowAndChildren" presStyleCnt="0"/>
      <dgm:spPr/>
    </dgm:pt>
    <dgm:pt modelId="{931AE7A7-896E-49AC-B20A-B1F1DFEFADF4}" type="pres">
      <dgm:prSet presAssocID="{4E767754-8408-4464-9A31-B0468CB08B56}" presName="parentTextArrow" presStyleLbl="node1" presStyleIdx="2" presStyleCnt="3"/>
      <dgm:spPr/>
    </dgm:pt>
  </dgm:ptLst>
  <dgm:cxnLst>
    <dgm:cxn modelId="{DE8C5C02-2F03-4227-9704-BDD08EAC6C30}" srcId="{C7BF9F30-E203-4E59-A92C-9C51A2FD2E46}" destId="{B7E0373B-6CDB-48B5-AF0D-89415A515DFC}" srcOrd="1" destOrd="0" parTransId="{63F0A8F8-31C5-43B8-8FAA-86CA894AD746}" sibTransId="{C7B0E64D-0C01-402D-9FDE-1A18E4E0D76F}"/>
    <dgm:cxn modelId="{C8283717-B408-4944-8DBF-5A27FDCACC35}" srcId="{516830C0-EE80-4A98-816E-47B0950F0E09}" destId="{925F39E6-8F3F-4919-B734-3B39DB4F2512}" srcOrd="2" destOrd="0" parTransId="{91BFCFEA-74F8-4AB7-ABF1-C8B8E100C4E2}" sibTransId="{E0383580-5CD8-4633-B4E9-BE03AADD33B8}"/>
    <dgm:cxn modelId="{5013D834-CC7C-4176-9DD4-7D22E0B7E338}" srcId="{516830C0-EE80-4A98-816E-47B0950F0E09}" destId="{C7BF9F30-E203-4E59-A92C-9C51A2FD2E46}" srcOrd="1" destOrd="0" parTransId="{F1638BC3-D7D8-43D2-9D9E-D0384BDDA1BC}" sibTransId="{2FCFB0E8-4703-4944-88A0-7389E6740533}"/>
    <dgm:cxn modelId="{956B0237-58D6-4C2D-9056-3850C07E8606}" type="presOf" srcId="{C7BF9F30-E203-4E59-A92C-9C51A2FD2E46}" destId="{18645F17-B816-499A-A1A2-7788F71889A9}" srcOrd="0" destOrd="0" presId="urn:microsoft.com/office/officeart/2005/8/layout/process4"/>
    <dgm:cxn modelId="{112F5964-0EC6-49BE-8006-8BFA2AC03998}" type="presOf" srcId="{B7E0373B-6CDB-48B5-AF0D-89415A515DFC}" destId="{38A996C1-3AE3-4FDC-93B6-8D83306C6C6B}" srcOrd="0" destOrd="0" presId="urn:microsoft.com/office/officeart/2005/8/layout/process4"/>
    <dgm:cxn modelId="{FCB76C65-177B-423D-B076-0ED7C5603805}" type="presOf" srcId="{925F39E6-8F3F-4919-B734-3B39DB4F2512}" destId="{530748D4-6263-4D91-8E50-2D9DB8B1D1FF}" srcOrd="0" destOrd="0" presId="urn:microsoft.com/office/officeart/2005/8/layout/process4"/>
    <dgm:cxn modelId="{64A0936E-1BD4-4651-AB1C-B08BD8E12441}" srcId="{925F39E6-8F3F-4919-B734-3B39DB4F2512}" destId="{08683B1D-1BCE-4FB4-96E6-BBF4FFB3B6E6}" srcOrd="0" destOrd="0" parTransId="{A4CCF344-BEA5-45AB-A923-02983F6D04C3}" sibTransId="{50892E0F-4179-49AF-8D5C-DB717574AC7F}"/>
    <dgm:cxn modelId="{A4FA9F6E-FDE0-4F89-B2AB-DACAE7E71A42}" srcId="{925F39E6-8F3F-4919-B734-3B39DB4F2512}" destId="{63AA5BEE-3E3D-4BDE-8A19-FD7A75014606}" srcOrd="1" destOrd="0" parTransId="{1E69202C-F221-4209-A043-08B99C8D7D4C}" sibTransId="{7823D857-3680-4A4E-BD1A-92984831C19A}"/>
    <dgm:cxn modelId="{D9F18471-7C1C-4BA0-9117-64783CC2A718}" type="presOf" srcId="{283C7428-C59A-48FC-89CE-3FAFD1E75915}" destId="{8FAEE682-47F3-472C-89D9-B5415E5B103D}" srcOrd="0" destOrd="0" presId="urn:microsoft.com/office/officeart/2005/8/layout/process4"/>
    <dgm:cxn modelId="{F4156C55-AD61-4737-803B-1656F37DA82E}" type="presOf" srcId="{516830C0-EE80-4A98-816E-47B0950F0E09}" destId="{740277E0-F2C0-4D9F-A40E-40ECFBBA6291}" srcOrd="0" destOrd="0" presId="urn:microsoft.com/office/officeart/2005/8/layout/process4"/>
    <dgm:cxn modelId="{AF1CD157-D0A2-40CD-8000-7BFA6A832E3C}" srcId="{516830C0-EE80-4A98-816E-47B0950F0E09}" destId="{4E767754-8408-4464-9A31-B0468CB08B56}" srcOrd="0" destOrd="0" parTransId="{A8F0AF94-88E5-4F45-ACAA-79985F756876}" sibTransId="{0888F45A-169F-41CF-8C5D-6A33CFD66E8A}"/>
    <dgm:cxn modelId="{5E61B987-5BFE-4855-9774-FEEBE65D14AA}" srcId="{C7BF9F30-E203-4E59-A92C-9C51A2FD2E46}" destId="{283C7428-C59A-48FC-89CE-3FAFD1E75915}" srcOrd="2" destOrd="0" parTransId="{B31EA677-7BEC-4CF4-8F1F-77E0A021FCFB}" sibTransId="{7AFBDD6C-8FDA-490B-862F-CE0CAC3DBB27}"/>
    <dgm:cxn modelId="{BC1AD09D-8EF1-40F4-B723-8C77CF36D1D9}" type="presOf" srcId="{08683B1D-1BCE-4FB4-96E6-BBF4FFB3B6E6}" destId="{AD8C16F9-FDF2-443F-AA10-8707682F9B6C}" srcOrd="0" destOrd="0" presId="urn:microsoft.com/office/officeart/2005/8/layout/process4"/>
    <dgm:cxn modelId="{D03A8AAA-760D-42E3-B753-68B71398AF21}" type="presOf" srcId="{2AA0ABF0-55B9-4EED-B0E5-DC39EC68C455}" destId="{B10FA6FC-655D-4C0A-8D80-9B394D8E5954}" srcOrd="0" destOrd="0" presId="urn:microsoft.com/office/officeart/2005/8/layout/process4"/>
    <dgm:cxn modelId="{022465AB-04BE-4D68-AC51-A8056EE3B800}" type="presOf" srcId="{C7BF9F30-E203-4E59-A92C-9C51A2FD2E46}" destId="{A90B715D-D798-4EC6-9DD0-C33D6EEB0FB8}" srcOrd="1" destOrd="0" presId="urn:microsoft.com/office/officeart/2005/8/layout/process4"/>
    <dgm:cxn modelId="{BF47BCAD-45BC-4988-AFFA-DDDA444B72D2}" type="presOf" srcId="{4E767754-8408-4464-9A31-B0468CB08B56}" destId="{931AE7A7-896E-49AC-B20A-B1F1DFEFADF4}" srcOrd="0" destOrd="0" presId="urn:microsoft.com/office/officeart/2005/8/layout/process4"/>
    <dgm:cxn modelId="{BD5F7FD0-D37C-4C3B-BED9-ACAB07C5D931}" srcId="{C7BF9F30-E203-4E59-A92C-9C51A2FD2E46}" destId="{2AA0ABF0-55B9-4EED-B0E5-DC39EC68C455}" srcOrd="0" destOrd="0" parTransId="{1A274DD1-12DC-4B3C-8636-17C4A13CBA27}" sibTransId="{DFB79CAB-80D9-475A-9244-5520FDF6070C}"/>
    <dgm:cxn modelId="{DE7AF8F5-F77A-435D-A347-1A8FFF8C32BE}" type="presOf" srcId="{63AA5BEE-3E3D-4BDE-8A19-FD7A75014606}" destId="{89643FA8-1B8B-4D9F-B12F-0B85DC9487A1}" srcOrd="0" destOrd="0" presId="urn:microsoft.com/office/officeart/2005/8/layout/process4"/>
    <dgm:cxn modelId="{A7A2DEF7-7AC9-4073-8FB9-A24113265FCF}" type="presOf" srcId="{925F39E6-8F3F-4919-B734-3B39DB4F2512}" destId="{CE3D13BC-801A-4212-9A92-1629E9499E7F}" srcOrd="1" destOrd="0" presId="urn:microsoft.com/office/officeart/2005/8/layout/process4"/>
    <dgm:cxn modelId="{2B32FDE1-D2AA-49F0-BBC2-91AA6EB80201}" type="presParOf" srcId="{740277E0-F2C0-4D9F-A40E-40ECFBBA6291}" destId="{449EA566-5DFB-40C0-A640-D335CC39E41D}" srcOrd="0" destOrd="0" presId="urn:microsoft.com/office/officeart/2005/8/layout/process4"/>
    <dgm:cxn modelId="{B4E1196E-E022-4823-A2BF-EA5AC241C22A}" type="presParOf" srcId="{449EA566-5DFB-40C0-A640-D335CC39E41D}" destId="{530748D4-6263-4D91-8E50-2D9DB8B1D1FF}" srcOrd="0" destOrd="0" presId="urn:microsoft.com/office/officeart/2005/8/layout/process4"/>
    <dgm:cxn modelId="{304AA279-DBDE-45F9-B725-5A3AAED62090}" type="presParOf" srcId="{449EA566-5DFB-40C0-A640-D335CC39E41D}" destId="{CE3D13BC-801A-4212-9A92-1629E9499E7F}" srcOrd="1" destOrd="0" presId="urn:microsoft.com/office/officeart/2005/8/layout/process4"/>
    <dgm:cxn modelId="{FAD0F3E3-907C-4699-8FFF-C3869E58442C}" type="presParOf" srcId="{449EA566-5DFB-40C0-A640-D335CC39E41D}" destId="{AB9259A0-3332-4191-936F-D91CC46A9BD3}" srcOrd="2" destOrd="0" presId="urn:microsoft.com/office/officeart/2005/8/layout/process4"/>
    <dgm:cxn modelId="{E6A475A9-CDED-415A-8D2E-60DD5FE498C3}" type="presParOf" srcId="{AB9259A0-3332-4191-936F-D91CC46A9BD3}" destId="{AD8C16F9-FDF2-443F-AA10-8707682F9B6C}" srcOrd="0" destOrd="0" presId="urn:microsoft.com/office/officeart/2005/8/layout/process4"/>
    <dgm:cxn modelId="{0734DF39-0B89-495B-81C2-DEAC84103B9D}" type="presParOf" srcId="{AB9259A0-3332-4191-936F-D91CC46A9BD3}" destId="{89643FA8-1B8B-4D9F-B12F-0B85DC9487A1}" srcOrd="1" destOrd="0" presId="urn:microsoft.com/office/officeart/2005/8/layout/process4"/>
    <dgm:cxn modelId="{B0087008-5CF9-48C9-9FDA-7A539281BA8A}" type="presParOf" srcId="{740277E0-F2C0-4D9F-A40E-40ECFBBA6291}" destId="{766637B8-1DE0-4A68-A8AD-A885A142A5B1}" srcOrd="1" destOrd="0" presId="urn:microsoft.com/office/officeart/2005/8/layout/process4"/>
    <dgm:cxn modelId="{BDB93F13-6BCE-4960-8CE4-5B16A9EDE01D}" type="presParOf" srcId="{740277E0-F2C0-4D9F-A40E-40ECFBBA6291}" destId="{8BE5F7B2-A4FE-403E-AB2C-84C7AE7394E1}" srcOrd="2" destOrd="0" presId="urn:microsoft.com/office/officeart/2005/8/layout/process4"/>
    <dgm:cxn modelId="{E516F532-52D0-4E3E-8A15-3E885DDB50C2}" type="presParOf" srcId="{8BE5F7B2-A4FE-403E-AB2C-84C7AE7394E1}" destId="{18645F17-B816-499A-A1A2-7788F71889A9}" srcOrd="0" destOrd="0" presId="urn:microsoft.com/office/officeart/2005/8/layout/process4"/>
    <dgm:cxn modelId="{44B6E431-16A3-47AE-A05B-70E83B43140D}" type="presParOf" srcId="{8BE5F7B2-A4FE-403E-AB2C-84C7AE7394E1}" destId="{A90B715D-D798-4EC6-9DD0-C33D6EEB0FB8}" srcOrd="1" destOrd="0" presId="urn:microsoft.com/office/officeart/2005/8/layout/process4"/>
    <dgm:cxn modelId="{22B3B086-742B-41EA-B99F-3348C0D78C4B}" type="presParOf" srcId="{8BE5F7B2-A4FE-403E-AB2C-84C7AE7394E1}" destId="{615190AA-9170-420D-948A-4F4B0D5EDFAA}" srcOrd="2" destOrd="0" presId="urn:microsoft.com/office/officeart/2005/8/layout/process4"/>
    <dgm:cxn modelId="{AE902008-1F74-43B7-9216-01534B801128}" type="presParOf" srcId="{615190AA-9170-420D-948A-4F4B0D5EDFAA}" destId="{B10FA6FC-655D-4C0A-8D80-9B394D8E5954}" srcOrd="0" destOrd="0" presId="urn:microsoft.com/office/officeart/2005/8/layout/process4"/>
    <dgm:cxn modelId="{50C6A815-21A5-4BF2-9037-44379546DBD4}" type="presParOf" srcId="{615190AA-9170-420D-948A-4F4B0D5EDFAA}" destId="{38A996C1-3AE3-4FDC-93B6-8D83306C6C6B}" srcOrd="1" destOrd="0" presId="urn:microsoft.com/office/officeart/2005/8/layout/process4"/>
    <dgm:cxn modelId="{1193DDC2-C6C2-4D6B-93F1-2BB9EE19EF2A}" type="presParOf" srcId="{615190AA-9170-420D-948A-4F4B0D5EDFAA}" destId="{8FAEE682-47F3-472C-89D9-B5415E5B103D}" srcOrd="2" destOrd="0" presId="urn:microsoft.com/office/officeart/2005/8/layout/process4"/>
    <dgm:cxn modelId="{EA97DAFB-8FA4-4069-87D9-BFDFA84A8887}" type="presParOf" srcId="{740277E0-F2C0-4D9F-A40E-40ECFBBA6291}" destId="{386D539F-0808-4CF5-BEAC-EA1180AC28DC}" srcOrd="3" destOrd="0" presId="urn:microsoft.com/office/officeart/2005/8/layout/process4"/>
    <dgm:cxn modelId="{8E98B342-90FC-4070-9D25-FFADE828B941}" type="presParOf" srcId="{740277E0-F2C0-4D9F-A40E-40ECFBBA6291}" destId="{ED8E0AB9-555D-4599-9481-D3992CB5D9EB}" srcOrd="4" destOrd="0" presId="urn:microsoft.com/office/officeart/2005/8/layout/process4"/>
    <dgm:cxn modelId="{FB9D58D7-818A-4DD4-9CD9-7BBAD53DF118}" type="presParOf" srcId="{ED8E0AB9-555D-4599-9481-D3992CB5D9EB}" destId="{931AE7A7-896E-49AC-B20A-B1F1DFEFADF4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9E92C8-4FDF-40A2-8030-05A4A185147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F7DCCDC-AC3B-42BF-B557-FF5DFB79CE0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Primary Goal: To design, simulate and test a 5G network slicing implementation to demonstrate the possibility of achieving the strict QoS requirements </a:t>
          </a:r>
        </a:p>
      </dgm:t>
    </dgm:pt>
    <dgm:pt modelId="{EBC8D7B5-A424-4F37-BC38-8A8FF2317BD8}" type="parTrans" cxnId="{F5D5C300-054C-4FAF-A096-725B3830A438}">
      <dgm:prSet/>
      <dgm:spPr/>
      <dgm:t>
        <a:bodyPr/>
        <a:lstStyle/>
        <a:p>
          <a:endParaRPr lang="en-US"/>
        </a:p>
      </dgm:t>
    </dgm:pt>
    <dgm:pt modelId="{9A755AE6-9727-43C6-AB68-558E817D7F3F}" type="sibTrans" cxnId="{F5D5C300-054C-4FAF-A096-725B3830A438}">
      <dgm:prSet/>
      <dgm:spPr/>
      <dgm:t>
        <a:bodyPr/>
        <a:lstStyle/>
        <a:p>
          <a:endParaRPr lang="en-US"/>
        </a:p>
      </dgm:t>
    </dgm:pt>
    <dgm:pt modelId="{37DE667F-DD2C-411A-B31C-CBDD595428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V2X: Moderate throughput (50-100 Mbps) but strict latency</a:t>
          </a:r>
        </a:p>
      </dgm:t>
    </dgm:pt>
    <dgm:pt modelId="{790066A4-90BD-4A5C-B3B9-699701D5215E}" type="parTrans" cxnId="{E10055E0-79E5-4620-A1F2-D44A888EFD29}">
      <dgm:prSet/>
      <dgm:spPr/>
      <dgm:t>
        <a:bodyPr/>
        <a:lstStyle/>
        <a:p>
          <a:endParaRPr lang="en-US"/>
        </a:p>
      </dgm:t>
    </dgm:pt>
    <dgm:pt modelId="{659A663F-07E8-483E-BDD8-FBBE2569A5D9}" type="sibTrans" cxnId="{E10055E0-79E5-4620-A1F2-D44A888EFD29}">
      <dgm:prSet/>
      <dgm:spPr/>
      <dgm:t>
        <a:bodyPr/>
        <a:lstStyle/>
        <a:p>
          <a:endParaRPr lang="en-US"/>
        </a:p>
      </dgm:t>
    </dgm:pt>
    <dgm:pt modelId="{BF0560DB-9D87-4C67-810F-B2F98CC7033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eMBB: Highest throughput (1 Gbps) but variable latency</a:t>
          </a:r>
        </a:p>
      </dgm:t>
    </dgm:pt>
    <dgm:pt modelId="{73FB3EA3-490F-4CF2-A9A8-9793A9894647}" type="parTrans" cxnId="{403609DD-B678-4C43-8189-675DEB6E7E76}">
      <dgm:prSet/>
      <dgm:spPr/>
      <dgm:t>
        <a:bodyPr/>
        <a:lstStyle/>
        <a:p>
          <a:endParaRPr lang="en-US"/>
        </a:p>
      </dgm:t>
    </dgm:pt>
    <dgm:pt modelId="{FB868D42-AAB4-43EE-A71F-8D9963E69F7B}" type="sibTrans" cxnId="{403609DD-B678-4C43-8189-675DEB6E7E76}">
      <dgm:prSet/>
      <dgm:spPr/>
      <dgm:t>
        <a:bodyPr/>
        <a:lstStyle/>
        <a:p>
          <a:endParaRPr lang="en-US"/>
        </a:p>
      </dgm:t>
    </dgm:pt>
    <dgm:pt modelId="{3F2A0C34-DCA2-4BEA-9B8A-6D322327694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mMTC: Low throughput (&lt;10 Mbps), bursty traffic</a:t>
          </a:r>
        </a:p>
      </dgm:t>
    </dgm:pt>
    <dgm:pt modelId="{31D2C6AF-5F29-4AF1-9901-13AF7539D4CD}" type="parTrans" cxnId="{EE12CE57-7045-4925-87BA-8355335CE34A}">
      <dgm:prSet/>
      <dgm:spPr/>
      <dgm:t>
        <a:bodyPr/>
        <a:lstStyle/>
        <a:p>
          <a:endParaRPr lang="en-US"/>
        </a:p>
      </dgm:t>
    </dgm:pt>
    <dgm:pt modelId="{C5C6B944-B338-4E40-81EF-9F4E6F36CD6D}" type="sibTrans" cxnId="{EE12CE57-7045-4925-87BA-8355335CE34A}">
      <dgm:prSet/>
      <dgm:spPr/>
      <dgm:t>
        <a:bodyPr/>
        <a:lstStyle/>
        <a:p>
          <a:endParaRPr lang="en-US"/>
        </a:p>
      </dgm:t>
    </dgm:pt>
    <dgm:pt modelId="{462FDFFE-508F-49A2-B9DF-3CC88C5DCEEE}" type="pres">
      <dgm:prSet presAssocID="{7C9E92C8-4FDF-40A2-8030-05A4A1851479}" presName="root" presStyleCnt="0">
        <dgm:presLayoutVars>
          <dgm:dir/>
          <dgm:resizeHandles val="exact"/>
        </dgm:presLayoutVars>
      </dgm:prSet>
      <dgm:spPr/>
    </dgm:pt>
    <dgm:pt modelId="{4850297D-BA16-40F1-85B6-80EF43ACAE4C}" type="pres">
      <dgm:prSet presAssocID="{6F7DCCDC-AC3B-42BF-B557-FF5DFB79CE0D}" presName="compNode" presStyleCnt="0"/>
      <dgm:spPr/>
    </dgm:pt>
    <dgm:pt modelId="{E2C1D097-E40F-4876-A2D1-FFC18CC8ADA2}" type="pres">
      <dgm:prSet presAssocID="{6F7DCCDC-AC3B-42BF-B557-FF5DFB79CE0D}" presName="bgRect" presStyleLbl="bgShp" presStyleIdx="0" presStyleCnt="4"/>
      <dgm:spPr/>
    </dgm:pt>
    <dgm:pt modelId="{E617D338-AB44-4C6E-93DC-E24C6A2BB7B2}" type="pres">
      <dgm:prSet presAssocID="{6F7DCCDC-AC3B-42BF-B557-FF5DFB79CE0D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03D2A57E-0351-415A-9DFC-94AE2B1F3612}" type="pres">
      <dgm:prSet presAssocID="{6F7DCCDC-AC3B-42BF-B557-FF5DFB79CE0D}" presName="spaceRect" presStyleCnt="0"/>
      <dgm:spPr/>
    </dgm:pt>
    <dgm:pt modelId="{A2F186E3-5E54-4445-8357-78FD560F4FCE}" type="pres">
      <dgm:prSet presAssocID="{6F7DCCDC-AC3B-42BF-B557-FF5DFB79CE0D}" presName="parTx" presStyleLbl="revTx" presStyleIdx="0" presStyleCnt="4">
        <dgm:presLayoutVars>
          <dgm:chMax val="0"/>
          <dgm:chPref val="0"/>
        </dgm:presLayoutVars>
      </dgm:prSet>
      <dgm:spPr/>
    </dgm:pt>
    <dgm:pt modelId="{E6E77711-C89E-4CF1-81D3-BAD9D8A1ECFB}" type="pres">
      <dgm:prSet presAssocID="{9A755AE6-9727-43C6-AB68-558E817D7F3F}" presName="sibTrans" presStyleCnt="0"/>
      <dgm:spPr/>
    </dgm:pt>
    <dgm:pt modelId="{198B2178-6E40-4163-A34F-F03C8154ADCC}" type="pres">
      <dgm:prSet presAssocID="{37DE667F-DD2C-411A-B31C-CBDD595428B8}" presName="compNode" presStyleCnt="0"/>
      <dgm:spPr/>
    </dgm:pt>
    <dgm:pt modelId="{87E57962-167D-46FF-854A-11A63641E7A6}" type="pres">
      <dgm:prSet presAssocID="{37DE667F-DD2C-411A-B31C-CBDD595428B8}" presName="bgRect" presStyleLbl="bgShp" presStyleIdx="1" presStyleCnt="4"/>
      <dgm:spPr/>
    </dgm:pt>
    <dgm:pt modelId="{9DA1E5FF-7E7A-4E20-BDF6-9FA4193EBCFE}" type="pres">
      <dgm:prSet presAssocID="{37DE667F-DD2C-411A-B31C-CBDD595428B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röm"/>
        </a:ext>
      </dgm:extLst>
    </dgm:pt>
    <dgm:pt modelId="{241BECCA-2700-440B-856B-B6F0FCDAD71B}" type="pres">
      <dgm:prSet presAssocID="{37DE667F-DD2C-411A-B31C-CBDD595428B8}" presName="spaceRect" presStyleCnt="0"/>
      <dgm:spPr/>
    </dgm:pt>
    <dgm:pt modelId="{5579DAE9-8866-4982-AB37-7D087518ACAA}" type="pres">
      <dgm:prSet presAssocID="{37DE667F-DD2C-411A-B31C-CBDD595428B8}" presName="parTx" presStyleLbl="revTx" presStyleIdx="1" presStyleCnt="4">
        <dgm:presLayoutVars>
          <dgm:chMax val="0"/>
          <dgm:chPref val="0"/>
        </dgm:presLayoutVars>
      </dgm:prSet>
      <dgm:spPr/>
    </dgm:pt>
    <dgm:pt modelId="{E50E94FC-6916-41CC-A9CF-BF6D5AEFA4AF}" type="pres">
      <dgm:prSet presAssocID="{659A663F-07E8-483E-BDD8-FBBE2569A5D9}" presName="sibTrans" presStyleCnt="0"/>
      <dgm:spPr/>
    </dgm:pt>
    <dgm:pt modelId="{2B0F35F4-4279-4409-9C70-4CBE5FC9D486}" type="pres">
      <dgm:prSet presAssocID="{BF0560DB-9D87-4C67-810F-B2F98CC70331}" presName="compNode" presStyleCnt="0"/>
      <dgm:spPr/>
    </dgm:pt>
    <dgm:pt modelId="{1D670B4F-089E-4568-AC1D-BA3FBBB16AEB}" type="pres">
      <dgm:prSet presAssocID="{BF0560DB-9D87-4C67-810F-B2F98CC70331}" presName="bgRect" presStyleLbl="bgShp" presStyleIdx="2" presStyleCnt="4"/>
      <dgm:spPr/>
    </dgm:pt>
    <dgm:pt modelId="{AAADECDF-7702-43EB-85DE-BB1DD2EE2507}" type="pres">
      <dgm:prSet presAssocID="{BF0560DB-9D87-4C67-810F-B2F98CC70331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are"/>
        </a:ext>
      </dgm:extLst>
    </dgm:pt>
    <dgm:pt modelId="{4BE47179-33A1-4A08-AB7F-171939921876}" type="pres">
      <dgm:prSet presAssocID="{BF0560DB-9D87-4C67-810F-B2F98CC70331}" presName="spaceRect" presStyleCnt="0"/>
      <dgm:spPr/>
    </dgm:pt>
    <dgm:pt modelId="{7A195E45-5455-46A5-9615-F35F1B8637EE}" type="pres">
      <dgm:prSet presAssocID="{BF0560DB-9D87-4C67-810F-B2F98CC70331}" presName="parTx" presStyleLbl="revTx" presStyleIdx="2" presStyleCnt="4">
        <dgm:presLayoutVars>
          <dgm:chMax val="0"/>
          <dgm:chPref val="0"/>
        </dgm:presLayoutVars>
      </dgm:prSet>
      <dgm:spPr/>
    </dgm:pt>
    <dgm:pt modelId="{8F364FA9-CE39-4D50-B938-FCA33A19FBB9}" type="pres">
      <dgm:prSet presAssocID="{FB868D42-AAB4-43EE-A71F-8D9963E69F7B}" presName="sibTrans" presStyleCnt="0"/>
      <dgm:spPr/>
    </dgm:pt>
    <dgm:pt modelId="{638596B3-FF30-47A7-BBBC-9423DD7F67AE}" type="pres">
      <dgm:prSet presAssocID="{3F2A0C34-DCA2-4BEA-9B8A-6D3223276947}" presName="compNode" presStyleCnt="0"/>
      <dgm:spPr/>
    </dgm:pt>
    <dgm:pt modelId="{755D6BC5-E237-45B1-B925-93FE9B282F9D}" type="pres">
      <dgm:prSet presAssocID="{3F2A0C34-DCA2-4BEA-9B8A-6D3223276947}" presName="bgRect" presStyleLbl="bgShp" presStyleIdx="3" presStyleCnt="4"/>
      <dgm:spPr/>
    </dgm:pt>
    <dgm:pt modelId="{8B46922C-882B-4DE0-88A3-7487C6E7E2CA}" type="pres">
      <dgm:prSet presAssocID="{3F2A0C34-DCA2-4BEA-9B8A-6D322327694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10649FB6-117C-4295-97D8-4837B11C2B9C}" type="pres">
      <dgm:prSet presAssocID="{3F2A0C34-DCA2-4BEA-9B8A-6D3223276947}" presName="spaceRect" presStyleCnt="0"/>
      <dgm:spPr/>
    </dgm:pt>
    <dgm:pt modelId="{D4F6829F-7F37-482B-9384-08D4004A1999}" type="pres">
      <dgm:prSet presAssocID="{3F2A0C34-DCA2-4BEA-9B8A-6D322327694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F5D5C300-054C-4FAF-A096-725B3830A438}" srcId="{7C9E92C8-4FDF-40A2-8030-05A4A1851479}" destId="{6F7DCCDC-AC3B-42BF-B557-FF5DFB79CE0D}" srcOrd="0" destOrd="0" parTransId="{EBC8D7B5-A424-4F37-BC38-8A8FF2317BD8}" sibTransId="{9A755AE6-9727-43C6-AB68-558E817D7F3F}"/>
    <dgm:cxn modelId="{4D0ADE2A-229C-4566-A741-C5F3A5A67367}" type="presOf" srcId="{3F2A0C34-DCA2-4BEA-9B8A-6D3223276947}" destId="{D4F6829F-7F37-482B-9384-08D4004A1999}" srcOrd="0" destOrd="0" presId="urn:microsoft.com/office/officeart/2018/2/layout/IconVerticalSolidList"/>
    <dgm:cxn modelId="{73157E75-D61C-4A3B-9056-E5FC40D60FA8}" type="presOf" srcId="{7C9E92C8-4FDF-40A2-8030-05A4A1851479}" destId="{462FDFFE-508F-49A2-B9DF-3CC88C5DCEEE}" srcOrd="0" destOrd="0" presId="urn:microsoft.com/office/officeart/2018/2/layout/IconVerticalSolidList"/>
    <dgm:cxn modelId="{EE12CE57-7045-4925-87BA-8355335CE34A}" srcId="{7C9E92C8-4FDF-40A2-8030-05A4A1851479}" destId="{3F2A0C34-DCA2-4BEA-9B8A-6D3223276947}" srcOrd="3" destOrd="0" parTransId="{31D2C6AF-5F29-4AF1-9901-13AF7539D4CD}" sibTransId="{C5C6B944-B338-4E40-81EF-9F4E6F36CD6D}"/>
    <dgm:cxn modelId="{2FEA2A5A-C4DB-4CCD-8D11-147142128F3C}" type="presOf" srcId="{6F7DCCDC-AC3B-42BF-B557-FF5DFB79CE0D}" destId="{A2F186E3-5E54-4445-8357-78FD560F4FCE}" srcOrd="0" destOrd="0" presId="urn:microsoft.com/office/officeart/2018/2/layout/IconVerticalSolidList"/>
    <dgm:cxn modelId="{E25EC6A9-CC47-4B7B-B3E6-9D1522134B7C}" type="presOf" srcId="{37DE667F-DD2C-411A-B31C-CBDD595428B8}" destId="{5579DAE9-8866-4982-AB37-7D087518ACAA}" srcOrd="0" destOrd="0" presId="urn:microsoft.com/office/officeart/2018/2/layout/IconVerticalSolidList"/>
    <dgm:cxn modelId="{9F0E38B1-59C9-461F-907E-EB33B122AEFD}" type="presOf" srcId="{BF0560DB-9D87-4C67-810F-B2F98CC70331}" destId="{7A195E45-5455-46A5-9615-F35F1B8637EE}" srcOrd="0" destOrd="0" presId="urn:microsoft.com/office/officeart/2018/2/layout/IconVerticalSolidList"/>
    <dgm:cxn modelId="{403609DD-B678-4C43-8189-675DEB6E7E76}" srcId="{7C9E92C8-4FDF-40A2-8030-05A4A1851479}" destId="{BF0560DB-9D87-4C67-810F-B2F98CC70331}" srcOrd="2" destOrd="0" parTransId="{73FB3EA3-490F-4CF2-A9A8-9793A9894647}" sibTransId="{FB868D42-AAB4-43EE-A71F-8D9963E69F7B}"/>
    <dgm:cxn modelId="{E10055E0-79E5-4620-A1F2-D44A888EFD29}" srcId="{7C9E92C8-4FDF-40A2-8030-05A4A1851479}" destId="{37DE667F-DD2C-411A-B31C-CBDD595428B8}" srcOrd="1" destOrd="0" parTransId="{790066A4-90BD-4A5C-B3B9-699701D5215E}" sibTransId="{659A663F-07E8-483E-BDD8-FBBE2569A5D9}"/>
    <dgm:cxn modelId="{B082A61A-543D-4BE1-8165-FA543703F1BF}" type="presParOf" srcId="{462FDFFE-508F-49A2-B9DF-3CC88C5DCEEE}" destId="{4850297D-BA16-40F1-85B6-80EF43ACAE4C}" srcOrd="0" destOrd="0" presId="urn:microsoft.com/office/officeart/2018/2/layout/IconVerticalSolidList"/>
    <dgm:cxn modelId="{39A5DF2A-7163-49AD-8E07-CA65120A2A32}" type="presParOf" srcId="{4850297D-BA16-40F1-85B6-80EF43ACAE4C}" destId="{E2C1D097-E40F-4876-A2D1-FFC18CC8ADA2}" srcOrd="0" destOrd="0" presId="urn:microsoft.com/office/officeart/2018/2/layout/IconVerticalSolidList"/>
    <dgm:cxn modelId="{340A6F3A-4764-4656-9944-454E5A854574}" type="presParOf" srcId="{4850297D-BA16-40F1-85B6-80EF43ACAE4C}" destId="{E617D338-AB44-4C6E-93DC-E24C6A2BB7B2}" srcOrd="1" destOrd="0" presId="urn:microsoft.com/office/officeart/2018/2/layout/IconVerticalSolidList"/>
    <dgm:cxn modelId="{597EE923-67F5-4345-9596-D274D346CDCC}" type="presParOf" srcId="{4850297D-BA16-40F1-85B6-80EF43ACAE4C}" destId="{03D2A57E-0351-415A-9DFC-94AE2B1F3612}" srcOrd="2" destOrd="0" presId="urn:microsoft.com/office/officeart/2018/2/layout/IconVerticalSolidList"/>
    <dgm:cxn modelId="{669DE9AF-8C89-4FC2-AC77-0306BFAED55A}" type="presParOf" srcId="{4850297D-BA16-40F1-85B6-80EF43ACAE4C}" destId="{A2F186E3-5E54-4445-8357-78FD560F4FCE}" srcOrd="3" destOrd="0" presId="urn:microsoft.com/office/officeart/2018/2/layout/IconVerticalSolidList"/>
    <dgm:cxn modelId="{A97EF77B-713C-43C0-8660-8A127F7D5F75}" type="presParOf" srcId="{462FDFFE-508F-49A2-B9DF-3CC88C5DCEEE}" destId="{E6E77711-C89E-4CF1-81D3-BAD9D8A1ECFB}" srcOrd="1" destOrd="0" presId="urn:microsoft.com/office/officeart/2018/2/layout/IconVerticalSolidList"/>
    <dgm:cxn modelId="{89E6D70E-599D-4171-930C-34FB53476B1E}" type="presParOf" srcId="{462FDFFE-508F-49A2-B9DF-3CC88C5DCEEE}" destId="{198B2178-6E40-4163-A34F-F03C8154ADCC}" srcOrd="2" destOrd="0" presId="urn:microsoft.com/office/officeart/2018/2/layout/IconVerticalSolidList"/>
    <dgm:cxn modelId="{2CBDBB5E-DA2C-4700-9D79-D342370D460E}" type="presParOf" srcId="{198B2178-6E40-4163-A34F-F03C8154ADCC}" destId="{87E57962-167D-46FF-854A-11A63641E7A6}" srcOrd="0" destOrd="0" presId="urn:microsoft.com/office/officeart/2018/2/layout/IconVerticalSolidList"/>
    <dgm:cxn modelId="{A6720586-F320-48C1-851B-185D0554D7F5}" type="presParOf" srcId="{198B2178-6E40-4163-A34F-F03C8154ADCC}" destId="{9DA1E5FF-7E7A-4E20-BDF6-9FA4193EBCFE}" srcOrd="1" destOrd="0" presId="urn:microsoft.com/office/officeart/2018/2/layout/IconVerticalSolidList"/>
    <dgm:cxn modelId="{18A7D406-876E-4829-A4F9-F2477628277D}" type="presParOf" srcId="{198B2178-6E40-4163-A34F-F03C8154ADCC}" destId="{241BECCA-2700-440B-856B-B6F0FCDAD71B}" srcOrd="2" destOrd="0" presId="urn:microsoft.com/office/officeart/2018/2/layout/IconVerticalSolidList"/>
    <dgm:cxn modelId="{8E2A3D3D-9E0C-452C-87F9-A548CD9935D6}" type="presParOf" srcId="{198B2178-6E40-4163-A34F-F03C8154ADCC}" destId="{5579DAE9-8866-4982-AB37-7D087518ACAA}" srcOrd="3" destOrd="0" presId="urn:microsoft.com/office/officeart/2018/2/layout/IconVerticalSolidList"/>
    <dgm:cxn modelId="{11FBFF9F-C51F-4E9E-976D-69FE9AF86697}" type="presParOf" srcId="{462FDFFE-508F-49A2-B9DF-3CC88C5DCEEE}" destId="{E50E94FC-6916-41CC-A9CF-BF6D5AEFA4AF}" srcOrd="3" destOrd="0" presId="urn:microsoft.com/office/officeart/2018/2/layout/IconVerticalSolidList"/>
    <dgm:cxn modelId="{464CA697-58A7-474F-B271-E51FC24298CB}" type="presParOf" srcId="{462FDFFE-508F-49A2-B9DF-3CC88C5DCEEE}" destId="{2B0F35F4-4279-4409-9C70-4CBE5FC9D486}" srcOrd="4" destOrd="0" presId="urn:microsoft.com/office/officeart/2018/2/layout/IconVerticalSolidList"/>
    <dgm:cxn modelId="{8598F987-FA16-4BFA-AE3E-E851E8A4E792}" type="presParOf" srcId="{2B0F35F4-4279-4409-9C70-4CBE5FC9D486}" destId="{1D670B4F-089E-4568-AC1D-BA3FBBB16AEB}" srcOrd="0" destOrd="0" presId="urn:microsoft.com/office/officeart/2018/2/layout/IconVerticalSolidList"/>
    <dgm:cxn modelId="{7EE3C2A8-4E2D-42D2-9578-A729E7719909}" type="presParOf" srcId="{2B0F35F4-4279-4409-9C70-4CBE5FC9D486}" destId="{AAADECDF-7702-43EB-85DE-BB1DD2EE2507}" srcOrd="1" destOrd="0" presId="urn:microsoft.com/office/officeart/2018/2/layout/IconVerticalSolidList"/>
    <dgm:cxn modelId="{AEDEB24D-703C-4840-9B0F-EE7D25E67AFF}" type="presParOf" srcId="{2B0F35F4-4279-4409-9C70-4CBE5FC9D486}" destId="{4BE47179-33A1-4A08-AB7F-171939921876}" srcOrd="2" destOrd="0" presId="urn:microsoft.com/office/officeart/2018/2/layout/IconVerticalSolidList"/>
    <dgm:cxn modelId="{DD5C9635-2616-48F7-B6C5-6EEB41EBDE9B}" type="presParOf" srcId="{2B0F35F4-4279-4409-9C70-4CBE5FC9D486}" destId="{7A195E45-5455-46A5-9615-F35F1B8637EE}" srcOrd="3" destOrd="0" presId="urn:microsoft.com/office/officeart/2018/2/layout/IconVerticalSolidList"/>
    <dgm:cxn modelId="{8D3E0901-C7E6-4833-B5CD-8B4AAA374C85}" type="presParOf" srcId="{462FDFFE-508F-49A2-B9DF-3CC88C5DCEEE}" destId="{8F364FA9-CE39-4D50-B938-FCA33A19FBB9}" srcOrd="5" destOrd="0" presId="urn:microsoft.com/office/officeart/2018/2/layout/IconVerticalSolidList"/>
    <dgm:cxn modelId="{B2DF1D61-1473-467B-B534-2CD10A297878}" type="presParOf" srcId="{462FDFFE-508F-49A2-B9DF-3CC88C5DCEEE}" destId="{638596B3-FF30-47A7-BBBC-9423DD7F67AE}" srcOrd="6" destOrd="0" presId="urn:microsoft.com/office/officeart/2018/2/layout/IconVerticalSolidList"/>
    <dgm:cxn modelId="{58F3ACD8-BE89-4210-B8C3-BCD265C70F3C}" type="presParOf" srcId="{638596B3-FF30-47A7-BBBC-9423DD7F67AE}" destId="{755D6BC5-E237-45B1-B925-93FE9B282F9D}" srcOrd="0" destOrd="0" presId="urn:microsoft.com/office/officeart/2018/2/layout/IconVerticalSolidList"/>
    <dgm:cxn modelId="{78B60D74-2CF0-493A-B145-19451760A539}" type="presParOf" srcId="{638596B3-FF30-47A7-BBBC-9423DD7F67AE}" destId="{8B46922C-882B-4DE0-88A3-7487C6E7E2CA}" srcOrd="1" destOrd="0" presId="urn:microsoft.com/office/officeart/2018/2/layout/IconVerticalSolidList"/>
    <dgm:cxn modelId="{65DE0BF2-6B82-42E9-AA92-A2F8049E8BC1}" type="presParOf" srcId="{638596B3-FF30-47A7-BBBC-9423DD7F67AE}" destId="{10649FB6-117C-4295-97D8-4837B11C2B9C}" srcOrd="2" destOrd="0" presId="urn:microsoft.com/office/officeart/2018/2/layout/IconVerticalSolidList"/>
    <dgm:cxn modelId="{F3716DB1-FDD4-432E-B2C2-7EA4A2F10EB6}" type="presParOf" srcId="{638596B3-FF30-47A7-BBBC-9423DD7F67AE}" destId="{D4F6829F-7F37-482B-9384-08D4004A199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6962D3D-D4CC-47A6-9E28-C878DFA99E1F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0311C7F-9C72-4507-9173-D503FFF8F9A7}">
      <dgm:prSet/>
      <dgm:spPr/>
      <dgm:t>
        <a:bodyPr/>
        <a:lstStyle/>
        <a:p>
          <a:pPr>
            <a:defRPr b="1"/>
          </a:pPr>
          <a:r>
            <a:rPr lang="en-US"/>
            <a:t>Throughput:</a:t>
          </a:r>
        </a:p>
      </dgm:t>
    </dgm:pt>
    <dgm:pt modelId="{D2E2AFF3-49DE-442C-9683-9FEF3D604FCF}" type="parTrans" cxnId="{1D7052C1-6B73-43C8-B532-40B34D7EEADD}">
      <dgm:prSet/>
      <dgm:spPr/>
      <dgm:t>
        <a:bodyPr/>
        <a:lstStyle/>
        <a:p>
          <a:endParaRPr lang="en-US"/>
        </a:p>
      </dgm:t>
    </dgm:pt>
    <dgm:pt modelId="{98A0ABEB-5DD6-401D-9A31-84969A376657}" type="sibTrans" cxnId="{1D7052C1-6B73-43C8-B532-40B34D7EEADD}">
      <dgm:prSet/>
      <dgm:spPr/>
      <dgm:t>
        <a:bodyPr/>
        <a:lstStyle/>
        <a:p>
          <a:endParaRPr lang="en-US"/>
        </a:p>
      </dgm:t>
    </dgm:pt>
    <dgm:pt modelId="{6FC61738-C47A-4A78-8B7B-12D3AD7A9AB5}">
      <dgm:prSet/>
      <dgm:spPr/>
      <dgm:t>
        <a:bodyPr/>
        <a:lstStyle/>
        <a:p>
          <a:r>
            <a:rPr lang="en-US"/>
            <a:t>V2X: Moderate throughput (50–100 Mbps)</a:t>
          </a:r>
        </a:p>
      </dgm:t>
    </dgm:pt>
    <dgm:pt modelId="{49CEF255-623C-4FB0-8F50-9FA8290A297B}" type="parTrans" cxnId="{985573CA-3A36-4478-BA22-09C4EB8C624C}">
      <dgm:prSet/>
      <dgm:spPr/>
      <dgm:t>
        <a:bodyPr/>
        <a:lstStyle/>
        <a:p>
          <a:endParaRPr lang="en-US"/>
        </a:p>
      </dgm:t>
    </dgm:pt>
    <dgm:pt modelId="{21D89009-D48A-4219-AF8F-1A1BD519029D}" type="sibTrans" cxnId="{985573CA-3A36-4478-BA22-09C4EB8C624C}">
      <dgm:prSet/>
      <dgm:spPr/>
      <dgm:t>
        <a:bodyPr/>
        <a:lstStyle/>
        <a:p>
          <a:endParaRPr lang="en-US"/>
        </a:p>
      </dgm:t>
    </dgm:pt>
    <dgm:pt modelId="{C8048052-BAC9-467F-8E7D-A3C3F1816E03}">
      <dgm:prSet/>
      <dgm:spPr/>
      <dgm:t>
        <a:bodyPr/>
        <a:lstStyle/>
        <a:p>
          <a:r>
            <a:rPr lang="en-US"/>
            <a:t>eMBB: Highest throughput (∼1 Gbps)</a:t>
          </a:r>
        </a:p>
      </dgm:t>
    </dgm:pt>
    <dgm:pt modelId="{F9E1387C-4DA7-4EBB-835D-51781E3C5392}" type="parTrans" cxnId="{F69518BA-E0AB-4422-9774-FC8BDBCC67B5}">
      <dgm:prSet/>
      <dgm:spPr/>
      <dgm:t>
        <a:bodyPr/>
        <a:lstStyle/>
        <a:p>
          <a:endParaRPr lang="en-US"/>
        </a:p>
      </dgm:t>
    </dgm:pt>
    <dgm:pt modelId="{F9BEA5F3-1763-4BD0-B9F4-1CF59EEAB615}" type="sibTrans" cxnId="{F69518BA-E0AB-4422-9774-FC8BDBCC67B5}">
      <dgm:prSet/>
      <dgm:spPr/>
      <dgm:t>
        <a:bodyPr/>
        <a:lstStyle/>
        <a:p>
          <a:endParaRPr lang="en-US"/>
        </a:p>
      </dgm:t>
    </dgm:pt>
    <dgm:pt modelId="{2047E41E-6618-4058-82ED-5418F6CEE207}">
      <dgm:prSet/>
      <dgm:spPr/>
      <dgm:t>
        <a:bodyPr/>
        <a:lstStyle/>
        <a:p>
          <a:r>
            <a:rPr lang="en-US"/>
            <a:t>mMTC: Low throughput (&lt;10 Mbps), bursty traffic.</a:t>
          </a:r>
        </a:p>
      </dgm:t>
    </dgm:pt>
    <dgm:pt modelId="{1E5EF35A-8C5E-4006-B896-1CB69CBFDF2F}" type="parTrans" cxnId="{6CBB2F9C-52F6-4AAB-902D-758E1A338841}">
      <dgm:prSet/>
      <dgm:spPr/>
      <dgm:t>
        <a:bodyPr/>
        <a:lstStyle/>
        <a:p>
          <a:endParaRPr lang="en-US"/>
        </a:p>
      </dgm:t>
    </dgm:pt>
    <dgm:pt modelId="{57FFE492-FD68-4687-BDDA-71F83B4FF4B4}" type="sibTrans" cxnId="{6CBB2F9C-52F6-4AAB-902D-758E1A338841}">
      <dgm:prSet/>
      <dgm:spPr/>
      <dgm:t>
        <a:bodyPr/>
        <a:lstStyle/>
        <a:p>
          <a:endParaRPr lang="en-US"/>
        </a:p>
      </dgm:t>
    </dgm:pt>
    <dgm:pt modelId="{82B3F2B4-85EF-42CC-AB33-C87AB6C86FB5}">
      <dgm:prSet/>
      <dgm:spPr/>
      <dgm:t>
        <a:bodyPr/>
        <a:lstStyle/>
        <a:p>
          <a:pPr>
            <a:defRPr b="1"/>
          </a:pPr>
          <a:r>
            <a:rPr lang="en-US"/>
            <a:t>Latency</a:t>
          </a:r>
        </a:p>
      </dgm:t>
    </dgm:pt>
    <dgm:pt modelId="{86B42A08-7359-4208-8B21-E25BDCD9C86A}" type="parTrans" cxnId="{DA9FE481-1C4E-4EFC-A8D8-C9C1C8ED4801}">
      <dgm:prSet/>
      <dgm:spPr/>
      <dgm:t>
        <a:bodyPr/>
        <a:lstStyle/>
        <a:p>
          <a:endParaRPr lang="en-US"/>
        </a:p>
      </dgm:t>
    </dgm:pt>
    <dgm:pt modelId="{40BB73F2-9328-47AF-98D0-F1580DB095D5}" type="sibTrans" cxnId="{DA9FE481-1C4E-4EFC-A8D8-C9C1C8ED4801}">
      <dgm:prSet/>
      <dgm:spPr/>
      <dgm:t>
        <a:bodyPr/>
        <a:lstStyle/>
        <a:p>
          <a:endParaRPr lang="en-US"/>
        </a:p>
      </dgm:t>
    </dgm:pt>
    <dgm:pt modelId="{840ED7AC-A354-4BA3-8193-D4F1AFF8B897}">
      <dgm:prSet/>
      <dgm:spPr/>
      <dgm:t>
        <a:bodyPr/>
        <a:lstStyle/>
        <a:p>
          <a:r>
            <a:rPr lang="en-US"/>
            <a:t>V2X: &lt;10 ms (meets safety-critical requirements).</a:t>
          </a:r>
        </a:p>
      </dgm:t>
    </dgm:pt>
    <dgm:pt modelId="{E67A2D5D-325B-4B73-ABFB-A9B7356993E2}" type="parTrans" cxnId="{830D049D-885C-4A3C-94D3-4FBB39D8BC82}">
      <dgm:prSet/>
      <dgm:spPr/>
      <dgm:t>
        <a:bodyPr/>
        <a:lstStyle/>
        <a:p>
          <a:endParaRPr lang="en-US"/>
        </a:p>
      </dgm:t>
    </dgm:pt>
    <dgm:pt modelId="{7AD29B4F-AD21-400B-9BE1-4EACA57EB193}" type="sibTrans" cxnId="{830D049D-885C-4A3C-94D3-4FBB39D8BC82}">
      <dgm:prSet/>
      <dgm:spPr/>
      <dgm:t>
        <a:bodyPr/>
        <a:lstStyle/>
        <a:p>
          <a:endParaRPr lang="en-US"/>
        </a:p>
      </dgm:t>
    </dgm:pt>
    <dgm:pt modelId="{195F97EE-F238-4759-BF62-905506FA6893}">
      <dgm:prSet/>
      <dgm:spPr/>
      <dgm:t>
        <a:bodyPr/>
        <a:lstStyle/>
        <a:p>
          <a:r>
            <a:rPr lang="en-US"/>
            <a:t>URLLC: 1–5 ms (industrial automation use case).</a:t>
          </a:r>
        </a:p>
      </dgm:t>
    </dgm:pt>
    <dgm:pt modelId="{247718DC-7820-4990-B260-DC875D82A2F2}" type="parTrans" cxnId="{8BC66A89-AD78-4CE0-9FCC-1079DDA3F65F}">
      <dgm:prSet/>
      <dgm:spPr/>
      <dgm:t>
        <a:bodyPr/>
        <a:lstStyle/>
        <a:p>
          <a:endParaRPr lang="en-US"/>
        </a:p>
      </dgm:t>
    </dgm:pt>
    <dgm:pt modelId="{AE20109C-1DAA-491D-A0D7-64D73752B585}" type="sibTrans" cxnId="{8BC66A89-AD78-4CE0-9FCC-1079DDA3F65F}">
      <dgm:prSet/>
      <dgm:spPr/>
      <dgm:t>
        <a:bodyPr/>
        <a:lstStyle/>
        <a:p>
          <a:endParaRPr lang="en-US"/>
        </a:p>
      </dgm:t>
    </dgm:pt>
    <dgm:pt modelId="{5D6D6623-6FC3-4E4C-B5BF-01725365534A}">
      <dgm:prSet/>
      <dgm:spPr/>
      <dgm:t>
        <a:bodyPr/>
        <a:lstStyle/>
        <a:p>
          <a:r>
            <a:rPr lang="en-US"/>
            <a:t>eMBB: 20–100 ms (tolerable for video streaming)</a:t>
          </a:r>
        </a:p>
      </dgm:t>
    </dgm:pt>
    <dgm:pt modelId="{B33FA12D-4B61-46B3-A9F1-5D02CBECBBFA}" type="parTrans" cxnId="{5F92FFD9-B5C4-4792-8929-44FEEC23576D}">
      <dgm:prSet/>
      <dgm:spPr/>
      <dgm:t>
        <a:bodyPr/>
        <a:lstStyle/>
        <a:p>
          <a:endParaRPr lang="en-US"/>
        </a:p>
      </dgm:t>
    </dgm:pt>
    <dgm:pt modelId="{CB5530EB-FFBE-4880-AE18-440E9716D8E0}" type="sibTrans" cxnId="{5F92FFD9-B5C4-4792-8929-44FEEC23576D}">
      <dgm:prSet/>
      <dgm:spPr/>
      <dgm:t>
        <a:bodyPr/>
        <a:lstStyle/>
        <a:p>
          <a:endParaRPr lang="en-US"/>
        </a:p>
      </dgm:t>
    </dgm:pt>
    <dgm:pt modelId="{E8A8459A-B09E-4E55-8ABD-8C307375C187}" type="pres">
      <dgm:prSet presAssocID="{06962D3D-D4CC-47A6-9E28-C878DFA99E1F}" presName="root" presStyleCnt="0">
        <dgm:presLayoutVars>
          <dgm:dir/>
          <dgm:resizeHandles val="exact"/>
        </dgm:presLayoutVars>
      </dgm:prSet>
      <dgm:spPr/>
    </dgm:pt>
    <dgm:pt modelId="{47C1AFCA-E6AB-4D8E-A629-25D1DF551DFA}" type="pres">
      <dgm:prSet presAssocID="{70311C7F-9C72-4507-9173-D503FFF8F9A7}" presName="compNode" presStyleCnt="0"/>
      <dgm:spPr/>
    </dgm:pt>
    <dgm:pt modelId="{85A47143-C023-4E13-9AEC-DFC2F0D6E38E}" type="pres">
      <dgm:prSet presAssocID="{70311C7F-9C72-4507-9173-D503FFF8F9A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4262CD5C-61E9-482C-8946-3AD1DFEC6209}" type="pres">
      <dgm:prSet presAssocID="{70311C7F-9C72-4507-9173-D503FFF8F9A7}" presName="iconSpace" presStyleCnt="0"/>
      <dgm:spPr/>
    </dgm:pt>
    <dgm:pt modelId="{6A359ED5-DAC0-41AB-920F-96C7FB9EC9FD}" type="pres">
      <dgm:prSet presAssocID="{70311C7F-9C72-4507-9173-D503FFF8F9A7}" presName="parTx" presStyleLbl="revTx" presStyleIdx="0" presStyleCnt="4">
        <dgm:presLayoutVars>
          <dgm:chMax val="0"/>
          <dgm:chPref val="0"/>
        </dgm:presLayoutVars>
      </dgm:prSet>
      <dgm:spPr/>
    </dgm:pt>
    <dgm:pt modelId="{A3E22AE0-53D1-4C22-B712-0FBC288ACB1A}" type="pres">
      <dgm:prSet presAssocID="{70311C7F-9C72-4507-9173-D503FFF8F9A7}" presName="txSpace" presStyleCnt="0"/>
      <dgm:spPr/>
    </dgm:pt>
    <dgm:pt modelId="{359A6680-FCB0-4AF7-8062-B13B9A481E0D}" type="pres">
      <dgm:prSet presAssocID="{70311C7F-9C72-4507-9173-D503FFF8F9A7}" presName="desTx" presStyleLbl="revTx" presStyleIdx="1" presStyleCnt="4">
        <dgm:presLayoutVars/>
      </dgm:prSet>
      <dgm:spPr/>
    </dgm:pt>
    <dgm:pt modelId="{48D2EBAB-0A8C-488C-B69B-38FD4C02BF3A}" type="pres">
      <dgm:prSet presAssocID="{98A0ABEB-5DD6-401D-9A31-84969A376657}" presName="sibTrans" presStyleCnt="0"/>
      <dgm:spPr/>
    </dgm:pt>
    <dgm:pt modelId="{47F32F57-E042-48C1-BFCA-088AB20790FE}" type="pres">
      <dgm:prSet presAssocID="{82B3F2B4-85EF-42CC-AB33-C87AB6C86FB5}" presName="compNode" presStyleCnt="0"/>
      <dgm:spPr/>
    </dgm:pt>
    <dgm:pt modelId="{D4EA28DF-7C69-4FFA-A585-7CF7D43C0B97}" type="pres">
      <dgm:prSet presAssocID="{82B3F2B4-85EF-42CC-AB33-C87AB6C86FB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aktiv"/>
        </a:ext>
      </dgm:extLst>
    </dgm:pt>
    <dgm:pt modelId="{C342A795-C1EB-4E08-94B9-437C99EB1311}" type="pres">
      <dgm:prSet presAssocID="{82B3F2B4-85EF-42CC-AB33-C87AB6C86FB5}" presName="iconSpace" presStyleCnt="0"/>
      <dgm:spPr/>
    </dgm:pt>
    <dgm:pt modelId="{1087D26A-EA53-4509-B238-2AD130744F7E}" type="pres">
      <dgm:prSet presAssocID="{82B3F2B4-85EF-42CC-AB33-C87AB6C86FB5}" presName="parTx" presStyleLbl="revTx" presStyleIdx="2" presStyleCnt="4">
        <dgm:presLayoutVars>
          <dgm:chMax val="0"/>
          <dgm:chPref val="0"/>
        </dgm:presLayoutVars>
      </dgm:prSet>
      <dgm:spPr/>
    </dgm:pt>
    <dgm:pt modelId="{E82B0EF6-9BBE-4201-8A7E-AFA0E8AFEFA5}" type="pres">
      <dgm:prSet presAssocID="{82B3F2B4-85EF-42CC-AB33-C87AB6C86FB5}" presName="txSpace" presStyleCnt="0"/>
      <dgm:spPr/>
    </dgm:pt>
    <dgm:pt modelId="{50870062-93B3-40A6-9BED-9D87CD5391BF}" type="pres">
      <dgm:prSet presAssocID="{82B3F2B4-85EF-42CC-AB33-C87AB6C86FB5}" presName="desTx" presStyleLbl="revTx" presStyleIdx="3" presStyleCnt="4">
        <dgm:presLayoutVars/>
      </dgm:prSet>
      <dgm:spPr/>
    </dgm:pt>
  </dgm:ptLst>
  <dgm:cxnLst>
    <dgm:cxn modelId="{1994141A-02C2-49E2-9D8B-1A9A8899E68D}" type="presOf" srcId="{C8048052-BAC9-467F-8E7D-A3C3F1816E03}" destId="{359A6680-FCB0-4AF7-8062-B13B9A481E0D}" srcOrd="0" destOrd="1" presId="urn:microsoft.com/office/officeart/2018/5/layout/CenteredIconLabelDescriptionList"/>
    <dgm:cxn modelId="{354D9D62-C7D3-43AD-A0B4-C6390ED209AD}" type="presOf" srcId="{82B3F2B4-85EF-42CC-AB33-C87AB6C86FB5}" destId="{1087D26A-EA53-4509-B238-2AD130744F7E}" srcOrd="0" destOrd="0" presId="urn:microsoft.com/office/officeart/2018/5/layout/CenteredIconLabelDescriptionList"/>
    <dgm:cxn modelId="{5282B44B-C172-4B23-B76E-FFB7F6506CC1}" type="presOf" srcId="{2047E41E-6618-4058-82ED-5418F6CEE207}" destId="{359A6680-FCB0-4AF7-8062-B13B9A481E0D}" srcOrd="0" destOrd="2" presId="urn:microsoft.com/office/officeart/2018/5/layout/CenteredIconLabelDescriptionList"/>
    <dgm:cxn modelId="{994A9D6F-0FF8-4096-9C51-92A8810C498F}" type="presOf" srcId="{06962D3D-D4CC-47A6-9E28-C878DFA99E1F}" destId="{E8A8459A-B09E-4E55-8ABD-8C307375C187}" srcOrd="0" destOrd="0" presId="urn:microsoft.com/office/officeart/2018/5/layout/CenteredIconLabelDescriptionList"/>
    <dgm:cxn modelId="{DA9FE481-1C4E-4EFC-A8D8-C9C1C8ED4801}" srcId="{06962D3D-D4CC-47A6-9E28-C878DFA99E1F}" destId="{82B3F2B4-85EF-42CC-AB33-C87AB6C86FB5}" srcOrd="1" destOrd="0" parTransId="{86B42A08-7359-4208-8B21-E25BDCD9C86A}" sibTransId="{40BB73F2-9328-47AF-98D0-F1580DB095D5}"/>
    <dgm:cxn modelId="{8BC66A89-AD78-4CE0-9FCC-1079DDA3F65F}" srcId="{82B3F2B4-85EF-42CC-AB33-C87AB6C86FB5}" destId="{195F97EE-F238-4759-BF62-905506FA6893}" srcOrd="1" destOrd="0" parTransId="{247718DC-7820-4990-B260-DC875D82A2F2}" sibTransId="{AE20109C-1DAA-491D-A0D7-64D73752B585}"/>
    <dgm:cxn modelId="{6CBB2F9C-52F6-4AAB-902D-758E1A338841}" srcId="{70311C7F-9C72-4507-9173-D503FFF8F9A7}" destId="{2047E41E-6618-4058-82ED-5418F6CEE207}" srcOrd="2" destOrd="0" parTransId="{1E5EF35A-8C5E-4006-B896-1CB69CBFDF2F}" sibTransId="{57FFE492-FD68-4687-BDDA-71F83B4FF4B4}"/>
    <dgm:cxn modelId="{830D049D-885C-4A3C-94D3-4FBB39D8BC82}" srcId="{82B3F2B4-85EF-42CC-AB33-C87AB6C86FB5}" destId="{840ED7AC-A354-4BA3-8193-D4F1AFF8B897}" srcOrd="0" destOrd="0" parTransId="{E67A2D5D-325B-4B73-ABFB-A9B7356993E2}" sibTransId="{7AD29B4F-AD21-400B-9BE1-4EACA57EB193}"/>
    <dgm:cxn modelId="{8757BBA3-194A-4CBE-A8A4-3677A304D267}" type="presOf" srcId="{6FC61738-C47A-4A78-8B7B-12D3AD7A9AB5}" destId="{359A6680-FCB0-4AF7-8062-B13B9A481E0D}" srcOrd="0" destOrd="0" presId="urn:microsoft.com/office/officeart/2018/5/layout/CenteredIconLabelDescriptionList"/>
    <dgm:cxn modelId="{6A07A1B0-F9C1-4665-8598-4A4945BFCBF1}" type="presOf" srcId="{5D6D6623-6FC3-4E4C-B5BF-01725365534A}" destId="{50870062-93B3-40A6-9BED-9D87CD5391BF}" srcOrd="0" destOrd="2" presId="urn:microsoft.com/office/officeart/2018/5/layout/CenteredIconLabelDescriptionList"/>
    <dgm:cxn modelId="{F69518BA-E0AB-4422-9774-FC8BDBCC67B5}" srcId="{70311C7F-9C72-4507-9173-D503FFF8F9A7}" destId="{C8048052-BAC9-467F-8E7D-A3C3F1816E03}" srcOrd="1" destOrd="0" parTransId="{F9E1387C-4DA7-4EBB-835D-51781E3C5392}" sibTransId="{F9BEA5F3-1763-4BD0-B9F4-1CF59EEAB615}"/>
    <dgm:cxn modelId="{1D7052C1-6B73-43C8-B532-40B34D7EEADD}" srcId="{06962D3D-D4CC-47A6-9E28-C878DFA99E1F}" destId="{70311C7F-9C72-4507-9173-D503FFF8F9A7}" srcOrd="0" destOrd="0" parTransId="{D2E2AFF3-49DE-442C-9683-9FEF3D604FCF}" sibTransId="{98A0ABEB-5DD6-401D-9A31-84969A376657}"/>
    <dgm:cxn modelId="{D7A89FC5-CCF7-4DF1-8CB2-37E1ED649A93}" type="presOf" srcId="{70311C7F-9C72-4507-9173-D503FFF8F9A7}" destId="{6A359ED5-DAC0-41AB-920F-96C7FB9EC9FD}" srcOrd="0" destOrd="0" presId="urn:microsoft.com/office/officeart/2018/5/layout/CenteredIconLabelDescriptionList"/>
    <dgm:cxn modelId="{985573CA-3A36-4478-BA22-09C4EB8C624C}" srcId="{70311C7F-9C72-4507-9173-D503FFF8F9A7}" destId="{6FC61738-C47A-4A78-8B7B-12D3AD7A9AB5}" srcOrd="0" destOrd="0" parTransId="{49CEF255-623C-4FB0-8F50-9FA8290A297B}" sibTransId="{21D89009-D48A-4219-AF8F-1A1BD519029D}"/>
    <dgm:cxn modelId="{5F92FFD9-B5C4-4792-8929-44FEEC23576D}" srcId="{82B3F2B4-85EF-42CC-AB33-C87AB6C86FB5}" destId="{5D6D6623-6FC3-4E4C-B5BF-01725365534A}" srcOrd="2" destOrd="0" parTransId="{B33FA12D-4B61-46B3-A9F1-5D02CBECBBFA}" sibTransId="{CB5530EB-FFBE-4880-AE18-440E9716D8E0}"/>
    <dgm:cxn modelId="{B2C31EDC-DB5E-477F-951B-D42848C33AFE}" type="presOf" srcId="{840ED7AC-A354-4BA3-8193-D4F1AFF8B897}" destId="{50870062-93B3-40A6-9BED-9D87CD5391BF}" srcOrd="0" destOrd="0" presId="urn:microsoft.com/office/officeart/2018/5/layout/CenteredIconLabelDescriptionList"/>
    <dgm:cxn modelId="{189DDCF6-5EFC-41EC-9FA8-5D750576FA09}" type="presOf" srcId="{195F97EE-F238-4759-BF62-905506FA6893}" destId="{50870062-93B3-40A6-9BED-9D87CD5391BF}" srcOrd="0" destOrd="1" presId="urn:microsoft.com/office/officeart/2018/5/layout/CenteredIconLabelDescriptionList"/>
    <dgm:cxn modelId="{514D0B04-BBD8-42EC-B364-A0EDF1E22A58}" type="presParOf" srcId="{E8A8459A-B09E-4E55-8ABD-8C307375C187}" destId="{47C1AFCA-E6AB-4D8E-A629-25D1DF551DFA}" srcOrd="0" destOrd="0" presId="urn:microsoft.com/office/officeart/2018/5/layout/CenteredIconLabelDescriptionList"/>
    <dgm:cxn modelId="{080CBE09-35A2-4809-A39A-E7CDBECD1241}" type="presParOf" srcId="{47C1AFCA-E6AB-4D8E-A629-25D1DF551DFA}" destId="{85A47143-C023-4E13-9AEC-DFC2F0D6E38E}" srcOrd="0" destOrd="0" presId="urn:microsoft.com/office/officeart/2018/5/layout/CenteredIconLabelDescriptionList"/>
    <dgm:cxn modelId="{F71C5DB9-1D32-4C72-9427-D9C0E0C8ADEC}" type="presParOf" srcId="{47C1AFCA-E6AB-4D8E-A629-25D1DF551DFA}" destId="{4262CD5C-61E9-482C-8946-3AD1DFEC6209}" srcOrd="1" destOrd="0" presId="urn:microsoft.com/office/officeart/2018/5/layout/CenteredIconLabelDescriptionList"/>
    <dgm:cxn modelId="{8887E5DD-A057-4442-85A6-1DBD3530CB0F}" type="presParOf" srcId="{47C1AFCA-E6AB-4D8E-A629-25D1DF551DFA}" destId="{6A359ED5-DAC0-41AB-920F-96C7FB9EC9FD}" srcOrd="2" destOrd="0" presId="urn:microsoft.com/office/officeart/2018/5/layout/CenteredIconLabelDescriptionList"/>
    <dgm:cxn modelId="{440DE76B-56E1-4E5A-9CC8-9BC5FC62467D}" type="presParOf" srcId="{47C1AFCA-E6AB-4D8E-A629-25D1DF551DFA}" destId="{A3E22AE0-53D1-4C22-B712-0FBC288ACB1A}" srcOrd="3" destOrd="0" presId="urn:microsoft.com/office/officeart/2018/5/layout/CenteredIconLabelDescriptionList"/>
    <dgm:cxn modelId="{8780DE47-6453-44ED-8B8A-6D1997F98DDC}" type="presParOf" srcId="{47C1AFCA-E6AB-4D8E-A629-25D1DF551DFA}" destId="{359A6680-FCB0-4AF7-8062-B13B9A481E0D}" srcOrd="4" destOrd="0" presId="urn:microsoft.com/office/officeart/2018/5/layout/CenteredIconLabelDescriptionList"/>
    <dgm:cxn modelId="{AB34216A-36D4-4A2A-B120-62BDFD47F1A2}" type="presParOf" srcId="{E8A8459A-B09E-4E55-8ABD-8C307375C187}" destId="{48D2EBAB-0A8C-488C-B69B-38FD4C02BF3A}" srcOrd="1" destOrd="0" presId="urn:microsoft.com/office/officeart/2018/5/layout/CenteredIconLabelDescriptionList"/>
    <dgm:cxn modelId="{CE65F3D2-A18E-4E92-9AA5-3D9AC29ECB15}" type="presParOf" srcId="{E8A8459A-B09E-4E55-8ABD-8C307375C187}" destId="{47F32F57-E042-48C1-BFCA-088AB20790FE}" srcOrd="2" destOrd="0" presId="urn:microsoft.com/office/officeart/2018/5/layout/CenteredIconLabelDescriptionList"/>
    <dgm:cxn modelId="{0D2AC823-C81E-4E28-B8E3-1E1848722375}" type="presParOf" srcId="{47F32F57-E042-48C1-BFCA-088AB20790FE}" destId="{D4EA28DF-7C69-4FFA-A585-7CF7D43C0B97}" srcOrd="0" destOrd="0" presId="urn:microsoft.com/office/officeart/2018/5/layout/CenteredIconLabelDescriptionList"/>
    <dgm:cxn modelId="{6001F55B-BCFA-4D08-B739-80586B447EE2}" type="presParOf" srcId="{47F32F57-E042-48C1-BFCA-088AB20790FE}" destId="{C342A795-C1EB-4E08-94B9-437C99EB1311}" srcOrd="1" destOrd="0" presId="urn:microsoft.com/office/officeart/2018/5/layout/CenteredIconLabelDescriptionList"/>
    <dgm:cxn modelId="{96AE196D-0FF7-40BF-9F3C-79C2A9DE0656}" type="presParOf" srcId="{47F32F57-E042-48C1-BFCA-088AB20790FE}" destId="{1087D26A-EA53-4509-B238-2AD130744F7E}" srcOrd="2" destOrd="0" presId="urn:microsoft.com/office/officeart/2018/5/layout/CenteredIconLabelDescriptionList"/>
    <dgm:cxn modelId="{96EFDECF-0F3A-4F64-B0A8-19589FD0D5BA}" type="presParOf" srcId="{47F32F57-E042-48C1-BFCA-088AB20790FE}" destId="{E82B0EF6-9BBE-4201-8A7E-AFA0E8AFEFA5}" srcOrd="3" destOrd="0" presId="urn:microsoft.com/office/officeart/2018/5/layout/CenteredIconLabelDescriptionList"/>
    <dgm:cxn modelId="{C62C753A-348F-4D73-91E7-4216FB1EB2E8}" type="presParOf" srcId="{47F32F57-E042-48C1-BFCA-088AB20790FE}" destId="{50870062-93B3-40A6-9BED-9D87CD5391BF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F2229BE-2679-4237-A321-C3FD9AFF09A1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7EAB707-C356-4ECA-A6E3-D77CB6B4CA18}">
      <dgm:prSet/>
      <dgm:spPr/>
      <dgm:t>
        <a:bodyPr/>
        <a:lstStyle/>
        <a:p>
          <a:r>
            <a:rPr lang="en-US"/>
            <a:t>Open5gs and UERANSim system</a:t>
          </a:r>
        </a:p>
      </dgm:t>
    </dgm:pt>
    <dgm:pt modelId="{5ED4397A-3A58-485A-AC4F-802F8F91AB4F}" type="parTrans" cxnId="{4B67DA80-BA35-44D8-998D-32CAB6FA3947}">
      <dgm:prSet/>
      <dgm:spPr/>
      <dgm:t>
        <a:bodyPr/>
        <a:lstStyle/>
        <a:p>
          <a:endParaRPr lang="en-US"/>
        </a:p>
      </dgm:t>
    </dgm:pt>
    <dgm:pt modelId="{4F3BE77E-4A74-4552-A089-453C821C6932}" type="sibTrans" cxnId="{4B67DA80-BA35-44D8-998D-32CAB6FA3947}">
      <dgm:prSet/>
      <dgm:spPr/>
      <dgm:t>
        <a:bodyPr/>
        <a:lstStyle/>
        <a:p>
          <a:endParaRPr lang="en-US"/>
        </a:p>
      </dgm:t>
    </dgm:pt>
    <dgm:pt modelId="{81FEBD53-E3C6-476E-A3F5-575D807A5625}">
      <dgm:prSet/>
      <dgm:spPr/>
      <dgm:t>
        <a:bodyPr/>
        <a:lstStyle/>
        <a:p>
          <a:r>
            <a:rPr lang="en-US"/>
            <a:t>UE to Open5GS connection</a:t>
          </a:r>
        </a:p>
      </dgm:t>
    </dgm:pt>
    <dgm:pt modelId="{0ABBE4BA-7660-43B7-B538-5D354B7FA5E0}" type="parTrans" cxnId="{7F044B52-0D14-4658-82F7-1352FCA4E190}">
      <dgm:prSet/>
      <dgm:spPr/>
      <dgm:t>
        <a:bodyPr/>
        <a:lstStyle/>
        <a:p>
          <a:endParaRPr lang="en-US"/>
        </a:p>
      </dgm:t>
    </dgm:pt>
    <dgm:pt modelId="{5C9BD4A6-0F26-495B-9435-3D31DEB078C2}" type="sibTrans" cxnId="{7F044B52-0D14-4658-82F7-1352FCA4E190}">
      <dgm:prSet/>
      <dgm:spPr/>
      <dgm:t>
        <a:bodyPr/>
        <a:lstStyle/>
        <a:p>
          <a:endParaRPr lang="en-US"/>
        </a:p>
      </dgm:t>
    </dgm:pt>
    <dgm:pt modelId="{554E7CA6-0695-41FF-B8FF-1826E751C956}">
      <dgm:prSet/>
      <dgm:spPr/>
      <dgm:t>
        <a:bodyPr/>
        <a:lstStyle/>
        <a:p>
          <a:r>
            <a:rPr lang="en-US"/>
            <a:t>UE to UE connection</a:t>
          </a:r>
        </a:p>
      </dgm:t>
    </dgm:pt>
    <dgm:pt modelId="{5CEB8662-607E-4EA1-A3DA-B55AFD2B1B72}" type="parTrans" cxnId="{D75DB2DB-C272-4B63-9A20-5F61E06DC4CC}">
      <dgm:prSet/>
      <dgm:spPr/>
      <dgm:t>
        <a:bodyPr/>
        <a:lstStyle/>
        <a:p>
          <a:endParaRPr lang="en-US"/>
        </a:p>
      </dgm:t>
    </dgm:pt>
    <dgm:pt modelId="{52C28E80-AEF3-4013-94CB-772607600469}" type="sibTrans" cxnId="{D75DB2DB-C272-4B63-9A20-5F61E06DC4CC}">
      <dgm:prSet/>
      <dgm:spPr/>
      <dgm:t>
        <a:bodyPr/>
        <a:lstStyle/>
        <a:p>
          <a:endParaRPr lang="en-US"/>
        </a:p>
      </dgm:t>
    </dgm:pt>
    <dgm:pt modelId="{65DD16E7-0A84-4CF0-A0D6-7BEBFCD8A60B}">
      <dgm:prSet/>
      <dgm:spPr/>
      <dgm:t>
        <a:bodyPr/>
        <a:lstStyle/>
        <a:p>
          <a:r>
            <a:rPr lang="en-US"/>
            <a:t>UE to IoT things</a:t>
          </a:r>
        </a:p>
      </dgm:t>
    </dgm:pt>
    <dgm:pt modelId="{00423074-EBE4-45B6-97E5-E1545ED4620D}" type="parTrans" cxnId="{A48FF204-3A4C-4ECD-A50A-D847405A2856}">
      <dgm:prSet/>
      <dgm:spPr/>
      <dgm:t>
        <a:bodyPr/>
        <a:lstStyle/>
        <a:p>
          <a:endParaRPr lang="en-US"/>
        </a:p>
      </dgm:t>
    </dgm:pt>
    <dgm:pt modelId="{292EBC84-8623-4830-AEDF-886B609C819A}" type="sibTrans" cxnId="{A48FF204-3A4C-4ECD-A50A-D847405A2856}">
      <dgm:prSet/>
      <dgm:spPr/>
      <dgm:t>
        <a:bodyPr/>
        <a:lstStyle/>
        <a:p>
          <a:endParaRPr lang="en-US"/>
        </a:p>
      </dgm:t>
    </dgm:pt>
    <dgm:pt modelId="{AFB5A185-0DCB-4B09-8F58-7E5FF5603F12}">
      <dgm:prSet/>
      <dgm:spPr/>
      <dgm:t>
        <a:bodyPr/>
        <a:lstStyle/>
        <a:p>
          <a:r>
            <a:rPr lang="en-US"/>
            <a:t>App hosted on AWS</a:t>
          </a:r>
        </a:p>
      </dgm:t>
    </dgm:pt>
    <dgm:pt modelId="{FAC636FC-4C80-42A4-A77C-D8AF52D7AA23}" type="parTrans" cxnId="{B64E2BCB-2DF9-45DC-A790-8E387A2D3465}">
      <dgm:prSet/>
      <dgm:spPr/>
      <dgm:t>
        <a:bodyPr/>
        <a:lstStyle/>
        <a:p>
          <a:endParaRPr lang="en-US"/>
        </a:p>
      </dgm:t>
    </dgm:pt>
    <dgm:pt modelId="{5CB8E6EF-3910-4CFF-945E-64483066407A}" type="sibTrans" cxnId="{B64E2BCB-2DF9-45DC-A790-8E387A2D3465}">
      <dgm:prSet/>
      <dgm:spPr/>
      <dgm:t>
        <a:bodyPr/>
        <a:lstStyle/>
        <a:p>
          <a:endParaRPr lang="en-US"/>
        </a:p>
      </dgm:t>
    </dgm:pt>
    <dgm:pt modelId="{92618B1D-4BAF-4F95-AC50-5AE85B9657C1}">
      <dgm:prSet/>
      <dgm:spPr/>
      <dgm:t>
        <a:bodyPr/>
        <a:lstStyle/>
        <a:p>
          <a:r>
            <a:rPr lang="en-US"/>
            <a:t>One UE to UE with one UE hosted on QEMU</a:t>
          </a:r>
        </a:p>
      </dgm:t>
    </dgm:pt>
    <dgm:pt modelId="{F3F32C97-8103-4F83-A71F-38F85EB2088D}" type="parTrans" cxnId="{AD8F1F4D-2BFB-46C3-A0AC-0537FBF0BB66}">
      <dgm:prSet/>
      <dgm:spPr/>
      <dgm:t>
        <a:bodyPr/>
        <a:lstStyle/>
        <a:p>
          <a:endParaRPr lang="en-US"/>
        </a:p>
      </dgm:t>
    </dgm:pt>
    <dgm:pt modelId="{3D80D766-A3AB-45B8-9D86-160D0CE9DB4B}" type="sibTrans" cxnId="{AD8F1F4D-2BFB-46C3-A0AC-0537FBF0BB66}">
      <dgm:prSet/>
      <dgm:spPr/>
      <dgm:t>
        <a:bodyPr/>
        <a:lstStyle/>
        <a:p>
          <a:endParaRPr lang="en-US"/>
        </a:p>
      </dgm:t>
    </dgm:pt>
    <dgm:pt modelId="{3A0F1CDC-D02B-4A7C-B146-C6E8A30DB42B}" type="pres">
      <dgm:prSet presAssocID="{EF2229BE-2679-4237-A321-C3FD9AFF09A1}" presName="diagram" presStyleCnt="0">
        <dgm:presLayoutVars>
          <dgm:dir/>
          <dgm:resizeHandles val="exact"/>
        </dgm:presLayoutVars>
      </dgm:prSet>
      <dgm:spPr/>
    </dgm:pt>
    <dgm:pt modelId="{C5A594CC-B4F5-4045-94CA-37606C834F6C}" type="pres">
      <dgm:prSet presAssocID="{07EAB707-C356-4ECA-A6E3-D77CB6B4CA18}" presName="node" presStyleLbl="node1" presStyleIdx="0" presStyleCnt="6">
        <dgm:presLayoutVars>
          <dgm:bulletEnabled val="1"/>
        </dgm:presLayoutVars>
      </dgm:prSet>
      <dgm:spPr/>
    </dgm:pt>
    <dgm:pt modelId="{0D389B1E-5E36-4707-8EE8-011FB9061EA2}" type="pres">
      <dgm:prSet presAssocID="{4F3BE77E-4A74-4552-A089-453C821C6932}" presName="sibTrans" presStyleCnt="0"/>
      <dgm:spPr/>
    </dgm:pt>
    <dgm:pt modelId="{C4D75314-E349-4915-B1A1-98694424832F}" type="pres">
      <dgm:prSet presAssocID="{81FEBD53-E3C6-476E-A3F5-575D807A5625}" presName="node" presStyleLbl="node1" presStyleIdx="1" presStyleCnt="6">
        <dgm:presLayoutVars>
          <dgm:bulletEnabled val="1"/>
        </dgm:presLayoutVars>
      </dgm:prSet>
      <dgm:spPr/>
    </dgm:pt>
    <dgm:pt modelId="{9C3BB491-998B-4CBD-9345-A6471CE904C3}" type="pres">
      <dgm:prSet presAssocID="{5C9BD4A6-0F26-495B-9435-3D31DEB078C2}" presName="sibTrans" presStyleCnt="0"/>
      <dgm:spPr/>
    </dgm:pt>
    <dgm:pt modelId="{46DA1A81-483B-4910-9CF7-F23768B3A27A}" type="pres">
      <dgm:prSet presAssocID="{554E7CA6-0695-41FF-B8FF-1826E751C956}" presName="node" presStyleLbl="node1" presStyleIdx="2" presStyleCnt="6">
        <dgm:presLayoutVars>
          <dgm:bulletEnabled val="1"/>
        </dgm:presLayoutVars>
      </dgm:prSet>
      <dgm:spPr/>
    </dgm:pt>
    <dgm:pt modelId="{3F205299-524C-4F8A-9E36-65BBA4B1CE78}" type="pres">
      <dgm:prSet presAssocID="{52C28E80-AEF3-4013-94CB-772607600469}" presName="sibTrans" presStyleCnt="0"/>
      <dgm:spPr/>
    </dgm:pt>
    <dgm:pt modelId="{7BEE3C54-0C48-4CAC-9B71-A2E8243F4047}" type="pres">
      <dgm:prSet presAssocID="{65DD16E7-0A84-4CF0-A0D6-7BEBFCD8A60B}" presName="node" presStyleLbl="node1" presStyleIdx="3" presStyleCnt="6">
        <dgm:presLayoutVars>
          <dgm:bulletEnabled val="1"/>
        </dgm:presLayoutVars>
      </dgm:prSet>
      <dgm:spPr/>
    </dgm:pt>
    <dgm:pt modelId="{9B35585F-0B62-48BD-ABCB-001E7A0A9CBD}" type="pres">
      <dgm:prSet presAssocID="{292EBC84-8623-4830-AEDF-886B609C819A}" presName="sibTrans" presStyleCnt="0"/>
      <dgm:spPr/>
    </dgm:pt>
    <dgm:pt modelId="{56136715-4AF5-4EF0-8250-127193790943}" type="pres">
      <dgm:prSet presAssocID="{AFB5A185-0DCB-4B09-8F58-7E5FF5603F12}" presName="node" presStyleLbl="node1" presStyleIdx="4" presStyleCnt="6">
        <dgm:presLayoutVars>
          <dgm:bulletEnabled val="1"/>
        </dgm:presLayoutVars>
      </dgm:prSet>
      <dgm:spPr/>
    </dgm:pt>
    <dgm:pt modelId="{4FD9CEEB-CB66-4DCD-9948-A2A6B8D55156}" type="pres">
      <dgm:prSet presAssocID="{5CB8E6EF-3910-4CFF-945E-64483066407A}" presName="sibTrans" presStyleCnt="0"/>
      <dgm:spPr/>
    </dgm:pt>
    <dgm:pt modelId="{DCA9AFAC-309E-48DF-A4EC-9B31D508E3CE}" type="pres">
      <dgm:prSet presAssocID="{92618B1D-4BAF-4F95-AC50-5AE85B9657C1}" presName="node" presStyleLbl="node1" presStyleIdx="5" presStyleCnt="6">
        <dgm:presLayoutVars>
          <dgm:bulletEnabled val="1"/>
        </dgm:presLayoutVars>
      </dgm:prSet>
      <dgm:spPr/>
    </dgm:pt>
  </dgm:ptLst>
  <dgm:cxnLst>
    <dgm:cxn modelId="{A48FF204-3A4C-4ECD-A50A-D847405A2856}" srcId="{EF2229BE-2679-4237-A321-C3FD9AFF09A1}" destId="{65DD16E7-0A84-4CF0-A0D6-7BEBFCD8A60B}" srcOrd="3" destOrd="0" parTransId="{00423074-EBE4-45B6-97E5-E1545ED4620D}" sibTransId="{292EBC84-8623-4830-AEDF-886B609C819A}"/>
    <dgm:cxn modelId="{D7764546-A1F8-42A0-810D-AEE5C72E3AD2}" type="presOf" srcId="{554E7CA6-0695-41FF-B8FF-1826E751C956}" destId="{46DA1A81-483B-4910-9CF7-F23768B3A27A}" srcOrd="0" destOrd="0" presId="urn:microsoft.com/office/officeart/2005/8/layout/default"/>
    <dgm:cxn modelId="{AD8F1F4D-2BFB-46C3-A0AC-0537FBF0BB66}" srcId="{EF2229BE-2679-4237-A321-C3FD9AFF09A1}" destId="{92618B1D-4BAF-4F95-AC50-5AE85B9657C1}" srcOrd="5" destOrd="0" parTransId="{F3F32C97-8103-4F83-A71F-38F85EB2088D}" sibTransId="{3D80D766-A3AB-45B8-9D86-160D0CE9DB4B}"/>
    <dgm:cxn modelId="{7F044B52-0D14-4658-82F7-1352FCA4E190}" srcId="{EF2229BE-2679-4237-A321-C3FD9AFF09A1}" destId="{81FEBD53-E3C6-476E-A3F5-575D807A5625}" srcOrd="1" destOrd="0" parTransId="{0ABBE4BA-7660-43B7-B538-5D354B7FA5E0}" sibTransId="{5C9BD4A6-0F26-495B-9435-3D31DEB078C2}"/>
    <dgm:cxn modelId="{F1344F59-361B-46B2-8C71-081A7516FF81}" type="presOf" srcId="{81FEBD53-E3C6-476E-A3F5-575D807A5625}" destId="{C4D75314-E349-4915-B1A1-98694424832F}" srcOrd="0" destOrd="0" presId="urn:microsoft.com/office/officeart/2005/8/layout/default"/>
    <dgm:cxn modelId="{ED8D167E-2160-4A06-9BE4-726DA48C68B9}" type="presOf" srcId="{65DD16E7-0A84-4CF0-A0D6-7BEBFCD8A60B}" destId="{7BEE3C54-0C48-4CAC-9B71-A2E8243F4047}" srcOrd="0" destOrd="0" presId="urn:microsoft.com/office/officeart/2005/8/layout/default"/>
    <dgm:cxn modelId="{4B67DA80-BA35-44D8-998D-32CAB6FA3947}" srcId="{EF2229BE-2679-4237-A321-C3FD9AFF09A1}" destId="{07EAB707-C356-4ECA-A6E3-D77CB6B4CA18}" srcOrd="0" destOrd="0" parTransId="{5ED4397A-3A58-485A-AC4F-802F8F91AB4F}" sibTransId="{4F3BE77E-4A74-4552-A089-453C821C6932}"/>
    <dgm:cxn modelId="{87EA58AA-F75C-4492-B3FE-A33514462B4E}" type="presOf" srcId="{AFB5A185-0DCB-4B09-8F58-7E5FF5603F12}" destId="{56136715-4AF5-4EF0-8250-127193790943}" srcOrd="0" destOrd="0" presId="urn:microsoft.com/office/officeart/2005/8/layout/default"/>
    <dgm:cxn modelId="{004297CA-0426-4AC7-9D32-5DE6C5CD953F}" type="presOf" srcId="{07EAB707-C356-4ECA-A6E3-D77CB6B4CA18}" destId="{C5A594CC-B4F5-4045-94CA-37606C834F6C}" srcOrd="0" destOrd="0" presId="urn:microsoft.com/office/officeart/2005/8/layout/default"/>
    <dgm:cxn modelId="{B64E2BCB-2DF9-45DC-A790-8E387A2D3465}" srcId="{EF2229BE-2679-4237-A321-C3FD9AFF09A1}" destId="{AFB5A185-0DCB-4B09-8F58-7E5FF5603F12}" srcOrd="4" destOrd="0" parTransId="{FAC636FC-4C80-42A4-A77C-D8AF52D7AA23}" sibTransId="{5CB8E6EF-3910-4CFF-945E-64483066407A}"/>
    <dgm:cxn modelId="{6D149FD8-C7C0-46D6-9DF5-2AAD805CBD23}" type="presOf" srcId="{EF2229BE-2679-4237-A321-C3FD9AFF09A1}" destId="{3A0F1CDC-D02B-4A7C-B146-C6E8A30DB42B}" srcOrd="0" destOrd="0" presId="urn:microsoft.com/office/officeart/2005/8/layout/default"/>
    <dgm:cxn modelId="{D75DB2DB-C272-4B63-9A20-5F61E06DC4CC}" srcId="{EF2229BE-2679-4237-A321-C3FD9AFF09A1}" destId="{554E7CA6-0695-41FF-B8FF-1826E751C956}" srcOrd="2" destOrd="0" parTransId="{5CEB8662-607E-4EA1-A3DA-B55AFD2B1B72}" sibTransId="{52C28E80-AEF3-4013-94CB-772607600469}"/>
    <dgm:cxn modelId="{8F799CE5-4B50-4656-8CFD-39A1600561FD}" type="presOf" srcId="{92618B1D-4BAF-4F95-AC50-5AE85B9657C1}" destId="{DCA9AFAC-309E-48DF-A4EC-9B31D508E3CE}" srcOrd="0" destOrd="0" presId="urn:microsoft.com/office/officeart/2005/8/layout/default"/>
    <dgm:cxn modelId="{C2FE5EBC-EB5E-4BC6-910D-E790860D7371}" type="presParOf" srcId="{3A0F1CDC-D02B-4A7C-B146-C6E8A30DB42B}" destId="{C5A594CC-B4F5-4045-94CA-37606C834F6C}" srcOrd="0" destOrd="0" presId="urn:microsoft.com/office/officeart/2005/8/layout/default"/>
    <dgm:cxn modelId="{3BDAD680-346F-4B00-9988-C26B5BCC24E6}" type="presParOf" srcId="{3A0F1CDC-D02B-4A7C-B146-C6E8A30DB42B}" destId="{0D389B1E-5E36-4707-8EE8-011FB9061EA2}" srcOrd="1" destOrd="0" presId="urn:microsoft.com/office/officeart/2005/8/layout/default"/>
    <dgm:cxn modelId="{91AEFFB4-1BCF-46A9-A565-83A253B9B735}" type="presParOf" srcId="{3A0F1CDC-D02B-4A7C-B146-C6E8A30DB42B}" destId="{C4D75314-E349-4915-B1A1-98694424832F}" srcOrd="2" destOrd="0" presId="urn:microsoft.com/office/officeart/2005/8/layout/default"/>
    <dgm:cxn modelId="{935A810C-5D85-4105-BEA9-D1E852D542F4}" type="presParOf" srcId="{3A0F1CDC-D02B-4A7C-B146-C6E8A30DB42B}" destId="{9C3BB491-998B-4CBD-9345-A6471CE904C3}" srcOrd="3" destOrd="0" presId="urn:microsoft.com/office/officeart/2005/8/layout/default"/>
    <dgm:cxn modelId="{A67759D6-CABC-4997-BF33-A699115015CE}" type="presParOf" srcId="{3A0F1CDC-D02B-4A7C-B146-C6E8A30DB42B}" destId="{46DA1A81-483B-4910-9CF7-F23768B3A27A}" srcOrd="4" destOrd="0" presId="urn:microsoft.com/office/officeart/2005/8/layout/default"/>
    <dgm:cxn modelId="{985AA7B4-226C-4D8F-88B6-225826C50164}" type="presParOf" srcId="{3A0F1CDC-D02B-4A7C-B146-C6E8A30DB42B}" destId="{3F205299-524C-4F8A-9E36-65BBA4B1CE78}" srcOrd="5" destOrd="0" presId="urn:microsoft.com/office/officeart/2005/8/layout/default"/>
    <dgm:cxn modelId="{DAEB1D6B-7858-44EF-A4A6-3B909BEFF1AE}" type="presParOf" srcId="{3A0F1CDC-D02B-4A7C-B146-C6E8A30DB42B}" destId="{7BEE3C54-0C48-4CAC-9B71-A2E8243F4047}" srcOrd="6" destOrd="0" presId="urn:microsoft.com/office/officeart/2005/8/layout/default"/>
    <dgm:cxn modelId="{7CDB5BCF-69CF-405C-B263-1B5EFC4D29F1}" type="presParOf" srcId="{3A0F1CDC-D02B-4A7C-B146-C6E8A30DB42B}" destId="{9B35585F-0B62-48BD-ABCB-001E7A0A9CBD}" srcOrd="7" destOrd="0" presId="urn:microsoft.com/office/officeart/2005/8/layout/default"/>
    <dgm:cxn modelId="{3367C868-1FFF-4014-9F96-4F58568228A0}" type="presParOf" srcId="{3A0F1CDC-D02B-4A7C-B146-C6E8A30DB42B}" destId="{56136715-4AF5-4EF0-8250-127193790943}" srcOrd="8" destOrd="0" presId="urn:microsoft.com/office/officeart/2005/8/layout/default"/>
    <dgm:cxn modelId="{91AC6826-4DEE-407E-B839-18403CAE5DE9}" type="presParOf" srcId="{3A0F1CDC-D02B-4A7C-B146-C6E8A30DB42B}" destId="{4FD9CEEB-CB66-4DCD-9948-A2A6B8D55156}" srcOrd="9" destOrd="0" presId="urn:microsoft.com/office/officeart/2005/8/layout/default"/>
    <dgm:cxn modelId="{02B29F8D-B961-43FC-AEC3-6396CEEF86C7}" type="presParOf" srcId="{3A0F1CDC-D02B-4A7C-B146-C6E8A30DB42B}" destId="{DCA9AFAC-309E-48DF-A4EC-9B31D508E3CE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F6468BC-0E2A-4C10-A8C5-F581E27FD8F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EE922D51-333B-4389-BD4F-A17CFF7F3A3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Managed to setup a simple V2X 5G Network with simulated UE</a:t>
          </a:r>
        </a:p>
      </dgm:t>
    </dgm:pt>
    <dgm:pt modelId="{7A7F7A76-09FC-48AF-8915-0D9FC291FF3B}" type="parTrans" cxnId="{C405CB2E-C7DB-4193-BB28-65CCE985F642}">
      <dgm:prSet/>
      <dgm:spPr/>
      <dgm:t>
        <a:bodyPr/>
        <a:lstStyle/>
        <a:p>
          <a:endParaRPr lang="en-US"/>
        </a:p>
      </dgm:t>
    </dgm:pt>
    <dgm:pt modelId="{FB87EE6F-BE93-45BE-9FCD-007578E7FC31}" type="sibTrans" cxnId="{C405CB2E-C7DB-4193-BB28-65CCE985F642}">
      <dgm:prSet/>
      <dgm:spPr/>
      <dgm:t>
        <a:bodyPr/>
        <a:lstStyle/>
        <a:p>
          <a:endParaRPr lang="en-US"/>
        </a:p>
      </dgm:t>
    </dgm:pt>
    <dgm:pt modelId="{F5CE6849-4232-4D4E-829A-39E99E8C1C1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VM Configuration issues and time constraints lead to the Network Slicing implementation not functioning correctly =&gt; Unfortunately cannot verify target metrics throughput and latency in Network Slicing</a:t>
          </a:r>
        </a:p>
      </dgm:t>
    </dgm:pt>
    <dgm:pt modelId="{FF15276A-A340-4A9C-A362-6E4EB2FBCCFB}" type="parTrans" cxnId="{888152B3-F40C-426B-BF7A-56BE464CBD17}">
      <dgm:prSet/>
      <dgm:spPr/>
      <dgm:t>
        <a:bodyPr/>
        <a:lstStyle/>
        <a:p>
          <a:endParaRPr lang="en-US"/>
        </a:p>
      </dgm:t>
    </dgm:pt>
    <dgm:pt modelId="{0559A85F-BCD8-4D00-8214-02AE8C94A0AA}" type="sibTrans" cxnId="{888152B3-F40C-426B-BF7A-56BE464CBD17}">
      <dgm:prSet/>
      <dgm:spPr/>
      <dgm:t>
        <a:bodyPr/>
        <a:lstStyle/>
        <a:p>
          <a:endParaRPr lang="en-US"/>
        </a:p>
      </dgm:t>
    </dgm:pt>
    <dgm:pt modelId="{DB02816E-211C-438C-873F-437642B2E5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Open5GS: It is possible to replace 5G Core with free5GC instead</a:t>
          </a:r>
        </a:p>
      </dgm:t>
    </dgm:pt>
    <dgm:pt modelId="{967629F8-FBF4-470E-8568-6A30B799EFE1}" type="parTrans" cxnId="{8336EBF8-0E30-4E43-813D-DB14C940740F}">
      <dgm:prSet/>
      <dgm:spPr/>
      <dgm:t>
        <a:bodyPr/>
        <a:lstStyle/>
        <a:p>
          <a:endParaRPr lang="sv-SE"/>
        </a:p>
      </dgm:t>
    </dgm:pt>
    <dgm:pt modelId="{80077718-8BF4-43BC-86B1-A7D84AAEC91B}" type="sibTrans" cxnId="{8336EBF8-0E30-4E43-813D-DB14C940740F}">
      <dgm:prSet/>
      <dgm:spPr/>
      <dgm:t>
        <a:bodyPr/>
        <a:lstStyle/>
        <a:p>
          <a:endParaRPr lang="sv-SE"/>
        </a:p>
      </dgm:t>
    </dgm:pt>
    <dgm:pt modelId="{866DB56A-136E-4A62-A4B9-4951731AE8E2}" type="pres">
      <dgm:prSet presAssocID="{BF6468BC-0E2A-4C10-A8C5-F581E27FD8FA}" presName="root" presStyleCnt="0">
        <dgm:presLayoutVars>
          <dgm:dir/>
          <dgm:resizeHandles val="exact"/>
        </dgm:presLayoutVars>
      </dgm:prSet>
      <dgm:spPr/>
    </dgm:pt>
    <dgm:pt modelId="{13B680EA-1A16-42C1-89D9-DE3F60AF5770}" type="pres">
      <dgm:prSet presAssocID="{EE922D51-333B-4389-BD4F-A17CFF7F3A31}" presName="compNode" presStyleCnt="0"/>
      <dgm:spPr/>
    </dgm:pt>
    <dgm:pt modelId="{BDAABE9E-B597-4644-801E-9F4D7F76FD0A}" type="pres">
      <dgm:prSet presAssocID="{EE922D51-333B-4389-BD4F-A17CFF7F3A31}" presName="bgRect" presStyleLbl="bgShp" presStyleIdx="0" presStyleCnt="3"/>
      <dgm:spPr/>
    </dgm:pt>
    <dgm:pt modelId="{25379BD1-7B90-40FC-8190-3B662261A39D}" type="pres">
      <dgm:prSet presAssocID="{EE922D51-333B-4389-BD4F-A17CFF7F3A3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or"/>
        </a:ext>
      </dgm:extLst>
    </dgm:pt>
    <dgm:pt modelId="{97E009FD-3184-4529-822B-313526319D57}" type="pres">
      <dgm:prSet presAssocID="{EE922D51-333B-4389-BD4F-A17CFF7F3A31}" presName="spaceRect" presStyleCnt="0"/>
      <dgm:spPr/>
    </dgm:pt>
    <dgm:pt modelId="{3094B5E8-1417-42DF-AA72-7E6577E5C465}" type="pres">
      <dgm:prSet presAssocID="{EE922D51-333B-4389-BD4F-A17CFF7F3A31}" presName="parTx" presStyleLbl="revTx" presStyleIdx="0" presStyleCnt="3">
        <dgm:presLayoutVars>
          <dgm:chMax val="0"/>
          <dgm:chPref val="0"/>
        </dgm:presLayoutVars>
      </dgm:prSet>
      <dgm:spPr/>
    </dgm:pt>
    <dgm:pt modelId="{68B30F18-9A67-4C8B-9408-B8C517281283}" type="pres">
      <dgm:prSet presAssocID="{FB87EE6F-BE93-45BE-9FCD-007578E7FC31}" presName="sibTrans" presStyleCnt="0"/>
      <dgm:spPr/>
    </dgm:pt>
    <dgm:pt modelId="{4E2A2979-A729-41AF-A05A-16324ACE0CE8}" type="pres">
      <dgm:prSet presAssocID="{F5CE6849-4232-4D4E-829A-39E99E8C1C1D}" presName="compNode" presStyleCnt="0"/>
      <dgm:spPr/>
    </dgm:pt>
    <dgm:pt modelId="{CE2C02E4-05BE-4C1B-AB17-19D297A7D2D3}" type="pres">
      <dgm:prSet presAssocID="{F5CE6849-4232-4D4E-829A-39E99E8C1C1D}" presName="bgRect" presStyleLbl="bgShp" presStyleIdx="1" presStyleCnt="3"/>
      <dgm:spPr/>
    </dgm:pt>
    <dgm:pt modelId="{9E1E1696-39D9-48A3-8C62-1C747F6A1F20}" type="pres">
      <dgm:prSet presAssocID="{F5CE6849-4232-4D4E-829A-39E99E8C1C1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arning"/>
        </a:ext>
      </dgm:extLst>
    </dgm:pt>
    <dgm:pt modelId="{66069AC1-2C30-437A-BC37-6E5BD943099D}" type="pres">
      <dgm:prSet presAssocID="{F5CE6849-4232-4D4E-829A-39E99E8C1C1D}" presName="spaceRect" presStyleCnt="0"/>
      <dgm:spPr/>
    </dgm:pt>
    <dgm:pt modelId="{16710122-867E-472F-83DE-75E6367EBA27}" type="pres">
      <dgm:prSet presAssocID="{F5CE6849-4232-4D4E-829A-39E99E8C1C1D}" presName="parTx" presStyleLbl="revTx" presStyleIdx="1" presStyleCnt="3">
        <dgm:presLayoutVars>
          <dgm:chMax val="0"/>
          <dgm:chPref val="0"/>
        </dgm:presLayoutVars>
      </dgm:prSet>
      <dgm:spPr/>
    </dgm:pt>
    <dgm:pt modelId="{E4328B28-1800-4175-A91B-D0AABD06DC27}" type="pres">
      <dgm:prSet presAssocID="{0559A85F-BCD8-4D00-8214-02AE8C94A0AA}" presName="sibTrans" presStyleCnt="0"/>
      <dgm:spPr/>
    </dgm:pt>
    <dgm:pt modelId="{1AA727E7-39DC-4797-BA5B-C6DD256AF227}" type="pres">
      <dgm:prSet presAssocID="{DB02816E-211C-438C-873F-437642B2E52E}" presName="compNode" presStyleCnt="0"/>
      <dgm:spPr/>
    </dgm:pt>
    <dgm:pt modelId="{C41552A0-1856-4B41-A75F-435A7546AE05}" type="pres">
      <dgm:prSet presAssocID="{DB02816E-211C-438C-873F-437642B2E52E}" presName="bgRect" presStyleLbl="bgShp" presStyleIdx="2" presStyleCnt="3"/>
      <dgm:spPr/>
    </dgm:pt>
    <dgm:pt modelId="{3E271535-CB77-494D-8B03-1586AE18F8EA}" type="pres">
      <dgm:prSet presAssocID="{DB02816E-211C-438C-873F-437642B2E52E}" presName="iconRect" presStyleLbl="node1" presStyleIdx="2" presStyleCnt="3"/>
      <dgm:spPr/>
    </dgm:pt>
    <dgm:pt modelId="{FCCAFF71-C93B-421C-BCC0-DF8B52C334AF}" type="pres">
      <dgm:prSet presAssocID="{DB02816E-211C-438C-873F-437642B2E52E}" presName="spaceRect" presStyleCnt="0"/>
      <dgm:spPr/>
    </dgm:pt>
    <dgm:pt modelId="{6E42FFFE-A483-4D94-9F91-A7F5AAD2EE57}" type="pres">
      <dgm:prSet presAssocID="{DB02816E-211C-438C-873F-437642B2E52E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C405CB2E-C7DB-4193-BB28-65CCE985F642}" srcId="{BF6468BC-0E2A-4C10-A8C5-F581E27FD8FA}" destId="{EE922D51-333B-4389-BD4F-A17CFF7F3A31}" srcOrd="0" destOrd="0" parTransId="{7A7F7A76-09FC-48AF-8915-0D9FC291FF3B}" sibTransId="{FB87EE6F-BE93-45BE-9FCD-007578E7FC31}"/>
    <dgm:cxn modelId="{531F2533-DB1C-4A7D-9641-D98BC0DF033B}" type="presOf" srcId="{F5CE6849-4232-4D4E-829A-39E99E8C1C1D}" destId="{16710122-867E-472F-83DE-75E6367EBA27}" srcOrd="0" destOrd="0" presId="urn:microsoft.com/office/officeart/2018/2/layout/IconVerticalSolidList"/>
    <dgm:cxn modelId="{E52F9750-3B4B-4B0F-BC42-3F5AC28D2A9A}" type="presOf" srcId="{BF6468BC-0E2A-4C10-A8C5-F581E27FD8FA}" destId="{866DB56A-136E-4A62-A4B9-4951731AE8E2}" srcOrd="0" destOrd="0" presId="urn:microsoft.com/office/officeart/2018/2/layout/IconVerticalSolidList"/>
    <dgm:cxn modelId="{F2898D82-AE48-4F8F-AB32-62CBCB5370C2}" type="presOf" srcId="{EE922D51-333B-4389-BD4F-A17CFF7F3A31}" destId="{3094B5E8-1417-42DF-AA72-7E6577E5C465}" srcOrd="0" destOrd="0" presId="urn:microsoft.com/office/officeart/2018/2/layout/IconVerticalSolidList"/>
    <dgm:cxn modelId="{888152B3-F40C-426B-BF7A-56BE464CBD17}" srcId="{BF6468BC-0E2A-4C10-A8C5-F581E27FD8FA}" destId="{F5CE6849-4232-4D4E-829A-39E99E8C1C1D}" srcOrd="1" destOrd="0" parTransId="{FF15276A-A340-4A9C-A362-6E4EB2FBCCFB}" sibTransId="{0559A85F-BCD8-4D00-8214-02AE8C94A0AA}"/>
    <dgm:cxn modelId="{F32167F7-B005-4C41-8D1B-080390307B08}" type="presOf" srcId="{DB02816E-211C-438C-873F-437642B2E52E}" destId="{6E42FFFE-A483-4D94-9F91-A7F5AAD2EE57}" srcOrd="0" destOrd="0" presId="urn:microsoft.com/office/officeart/2018/2/layout/IconVerticalSolidList"/>
    <dgm:cxn modelId="{8336EBF8-0E30-4E43-813D-DB14C940740F}" srcId="{BF6468BC-0E2A-4C10-A8C5-F581E27FD8FA}" destId="{DB02816E-211C-438C-873F-437642B2E52E}" srcOrd="2" destOrd="0" parTransId="{967629F8-FBF4-470E-8568-6A30B799EFE1}" sibTransId="{80077718-8BF4-43BC-86B1-A7D84AAEC91B}"/>
    <dgm:cxn modelId="{57E31E68-D0C6-4435-BD00-F0FF403F0C22}" type="presParOf" srcId="{866DB56A-136E-4A62-A4B9-4951731AE8E2}" destId="{13B680EA-1A16-42C1-89D9-DE3F60AF5770}" srcOrd="0" destOrd="0" presId="urn:microsoft.com/office/officeart/2018/2/layout/IconVerticalSolidList"/>
    <dgm:cxn modelId="{03B42524-285A-4C25-94DA-81EE43A05B64}" type="presParOf" srcId="{13B680EA-1A16-42C1-89D9-DE3F60AF5770}" destId="{BDAABE9E-B597-4644-801E-9F4D7F76FD0A}" srcOrd="0" destOrd="0" presId="urn:microsoft.com/office/officeart/2018/2/layout/IconVerticalSolidList"/>
    <dgm:cxn modelId="{F292826A-85D0-4D87-B3D3-B818B9CA6F2C}" type="presParOf" srcId="{13B680EA-1A16-42C1-89D9-DE3F60AF5770}" destId="{25379BD1-7B90-40FC-8190-3B662261A39D}" srcOrd="1" destOrd="0" presId="urn:microsoft.com/office/officeart/2018/2/layout/IconVerticalSolidList"/>
    <dgm:cxn modelId="{BF06E40B-9C8D-470E-94A8-1329C39B6865}" type="presParOf" srcId="{13B680EA-1A16-42C1-89D9-DE3F60AF5770}" destId="{97E009FD-3184-4529-822B-313526319D57}" srcOrd="2" destOrd="0" presId="urn:microsoft.com/office/officeart/2018/2/layout/IconVerticalSolidList"/>
    <dgm:cxn modelId="{CA0DE588-9ADD-4A7D-90ED-EEC46525BACD}" type="presParOf" srcId="{13B680EA-1A16-42C1-89D9-DE3F60AF5770}" destId="{3094B5E8-1417-42DF-AA72-7E6577E5C465}" srcOrd="3" destOrd="0" presId="urn:microsoft.com/office/officeart/2018/2/layout/IconVerticalSolidList"/>
    <dgm:cxn modelId="{33D14459-C967-461E-BF4D-955DF0B2D4B9}" type="presParOf" srcId="{866DB56A-136E-4A62-A4B9-4951731AE8E2}" destId="{68B30F18-9A67-4C8B-9408-B8C517281283}" srcOrd="1" destOrd="0" presId="urn:microsoft.com/office/officeart/2018/2/layout/IconVerticalSolidList"/>
    <dgm:cxn modelId="{8FF71480-F402-4B29-8ECA-172AA4445A07}" type="presParOf" srcId="{866DB56A-136E-4A62-A4B9-4951731AE8E2}" destId="{4E2A2979-A729-41AF-A05A-16324ACE0CE8}" srcOrd="2" destOrd="0" presId="urn:microsoft.com/office/officeart/2018/2/layout/IconVerticalSolidList"/>
    <dgm:cxn modelId="{32FD9D9A-D881-4D76-BC54-065F2458AA07}" type="presParOf" srcId="{4E2A2979-A729-41AF-A05A-16324ACE0CE8}" destId="{CE2C02E4-05BE-4C1B-AB17-19D297A7D2D3}" srcOrd="0" destOrd="0" presId="urn:microsoft.com/office/officeart/2018/2/layout/IconVerticalSolidList"/>
    <dgm:cxn modelId="{E238F430-795B-44F9-AC8C-61D971DF3210}" type="presParOf" srcId="{4E2A2979-A729-41AF-A05A-16324ACE0CE8}" destId="{9E1E1696-39D9-48A3-8C62-1C747F6A1F20}" srcOrd="1" destOrd="0" presId="urn:microsoft.com/office/officeart/2018/2/layout/IconVerticalSolidList"/>
    <dgm:cxn modelId="{5549AA5E-5E3B-4EBF-9C8D-73EEC102F414}" type="presParOf" srcId="{4E2A2979-A729-41AF-A05A-16324ACE0CE8}" destId="{66069AC1-2C30-437A-BC37-6E5BD943099D}" srcOrd="2" destOrd="0" presId="urn:microsoft.com/office/officeart/2018/2/layout/IconVerticalSolidList"/>
    <dgm:cxn modelId="{9B209024-1789-4319-B62E-069102DA3DB0}" type="presParOf" srcId="{4E2A2979-A729-41AF-A05A-16324ACE0CE8}" destId="{16710122-867E-472F-83DE-75E6367EBA27}" srcOrd="3" destOrd="0" presId="urn:microsoft.com/office/officeart/2018/2/layout/IconVerticalSolidList"/>
    <dgm:cxn modelId="{FCE79208-6928-4A8D-A388-7BE87CD11DD9}" type="presParOf" srcId="{866DB56A-136E-4A62-A4B9-4951731AE8E2}" destId="{E4328B28-1800-4175-A91B-D0AABD06DC27}" srcOrd="3" destOrd="0" presId="urn:microsoft.com/office/officeart/2018/2/layout/IconVerticalSolidList"/>
    <dgm:cxn modelId="{20686634-75F2-4405-89B6-504F5DD7B80B}" type="presParOf" srcId="{866DB56A-136E-4A62-A4B9-4951731AE8E2}" destId="{1AA727E7-39DC-4797-BA5B-C6DD256AF227}" srcOrd="4" destOrd="0" presId="urn:microsoft.com/office/officeart/2018/2/layout/IconVerticalSolidList"/>
    <dgm:cxn modelId="{93F325B1-7D52-4710-8565-55D0C75478CD}" type="presParOf" srcId="{1AA727E7-39DC-4797-BA5B-C6DD256AF227}" destId="{C41552A0-1856-4B41-A75F-435A7546AE05}" srcOrd="0" destOrd="0" presId="urn:microsoft.com/office/officeart/2018/2/layout/IconVerticalSolidList"/>
    <dgm:cxn modelId="{E8676F7F-F396-4D39-845F-DDAE1D1D9E6F}" type="presParOf" srcId="{1AA727E7-39DC-4797-BA5B-C6DD256AF227}" destId="{3E271535-CB77-494D-8B03-1586AE18F8EA}" srcOrd="1" destOrd="0" presId="urn:microsoft.com/office/officeart/2018/2/layout/IconVerticalSolidList"/>
    <dgm:cxn modelId="{15266938-E43B-4C73-9C2B-81331E44E46A}" type="presParOf" srcId="{1AA727E7-39DC-4797-BA5B-C6DD256AF227}" destId="{FCCAFF71-C93B-421C-BCC0-DF8B52C334AF}" srcOrd="2" destOrd="0" presId="urn:microsoft.com/office/officeart/2018/2/layout/IconVerticalSolidList"/>
    <dgm:cxn modelId="{5B212702-701C-44D6-854B-DA3721CDC2DB}" type="presParOf" srcId="{1AA727E7-39DC-4797-BA5B-C6DD256AF227}" destId="{6E42FFFE-A483-4D94-9F91-A7F5AAD2EE5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3D13BC-801A-4212-9A92-1629E9499E7F}">
      <dsp:nvSpPr>
        <dsp:cNvPr id="0" name=""/>
        <dsp:cNvSpPr/>
      </dsp:nvSpPr>
      <dsp:spPr>
        <a:xfrm>
          <a:off x="0" y="2835867"/>
          <a:ext cx="4672584" cy="9307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5G’s Promise: </a:t>
          </a:r>
        </a:p>
      </dsp:txBody>
      <dsp:txXfrm>
        <a:off x="0" y="2835867"/>
        <a:ext cx="4672584" cy="502629"/>
      </dsp:txXfrm>
    </dsp:sp>
    <dsp:sp modelId="{AD8C16F9-FDF2-443F-AA10-8707682F9B6C}">
      <dsp:nvSpPr>
        <dsp:cNvPr id="0" name=""/>
        <dsp:cNvSpPr/>
      </dsp:nvSpPr>
      <dsp:spPr>
        <a:xfrm>
          <a:off x="0" y="3319880"/>
          <a:ext cx="2336291" cy="42816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896" tIns="10160" rIns="56896" bIns="10160" numCol="1" spcCol="1270" anchor="ctr" anchorCtr="0">
          <a:noAutofit/>
        </a:bodyPr>
        <a:lstStyle/>
        <a:p>
          <a:pPr marL="0" lvl="0" indent="0" algn="ctr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5G is designed to support these demands, partially through Network Slicing</a:t>
          </a:r>
        </a:p>
      </dsp:txBody>
      <dsp:txXfrm>
        <a:off x="0" y="3319880"/>
        <a:ext cx="2336291" cy="428165"/>
      </dsp:txXfrm>
    </dsp:sp>
    <dsp:sp modelId="{89643FA8-1B8B-4D9F-B12F-0B85DC9487A1}">
      <dsp:nvSpPr>
        <dsp:cNvPr id="0" name=""/>
        <dsp:cNvSpPr/>
      </dsp:nvSpPr>
      <dsp:spPr>
        <a:xfrm>
          <a:off x="2336292" y="3319880"/>
          <a:ext cx="2336291" cy="428165"/>
        </a:xfrm>
        <a:prstGeom prst="rect">
          <a:avLst/>
        </a:prstGeom>
        <a:solidFill>
          <a:schemeClr val="accent2">
            <a:tint val="40000"/>
            <a:alpha val="90000"/>
            <a:hueOff val="-2761916"/>
            <a:satOff val="5979"/>
            <a:lumOff val="558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-2761916"/>
              <a:satOff val="5979"/>
              <a:lumOff val="5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896" tIns="10160" rIns="56896" bIns="10160" numCol="1" spcCol="1270" anchor="ctr" anchorCtr="0">
          <a:noAutofit/>
        </a:bodyPr>
        <a:lstStyle/>
        <a:p>
          <a:pPr marL="0" lvl="0" indent="0" algn="ctr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Network Slicing allows dedicated, isolated ”virtual networks” (slices) tailored to specific V2X services</a:t>
          </a:r>
        </a:p>
      </dsp:txBody>
      <dsp:txXfrm>
        <a:off x="2336292" y="3319880"/>
        <a:ext cx="2336291" cy="428165"/>
      </dsp:txXfrm>
    </dsp:sp>
    <dsp:sp modelId="{A90B715D-D798-4EC6-9DD0-C33D6EEB0FB8}">
      <dsp:nvSpPr>
        <dsp:cNvPr id="0" name=""/>
        <dsp:cNvSpPr/>
      </dsp:nvSpPr>
      <dsp:spPr>
        <a:xfrm rot="10800000">
          <a:off x="0" y="1418266"/>
          <a:ext cx="4672584" cy="1431562"/>
        </a:xfrm>
        <a:prstGeom prst="upArrowCallout">
          <a:avLst/>
        </a:prstGeom>
        <a:solidFill>
          <a:schemeClr val="accent2">
            <a:hueOff val="-5184504"/>
            <a:satOff val="-10204"/>
            <a:lumOff val="637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Demands stringent Quality of Service (QoS): </a:t>
          </a:r>
        </a:p>
      </dsp:txBody>
      <dsp:txXfrm rot="-10800000">
        <a:off x="0" y="1418266"/>
        <a:ext cx="4672584" cy="502478"/>
      </dsp:txXfrm>
    </dsp:sp>
    <dsp:sp modelId="{B10FA6FC-655D-4C0A-8D80-9B394D8E5954}">
      <dsp:nvSpPr>
        <dsp:cNvPr id="0" name=""/>
        <dsp:cNvSpPr/>
      </dsp:nvSpPr>
      <dsp:spPr>
        <a:xfrm>
          <a:off x="2281" y="1920745"/>
          <a:ext cx="1556006" cy="428037"/>
        </a:xfrm>
        <a:prstGeom prst="rect">
          <a:avLst/>
        </a:prstGeom>
        <a:solidFill>
          <a:schemeClr val="accent2">
            <a:tint val="40000"/>
            <a:alpha val="90000"/>
            <a:hueOff val="-5523831"/>
            <a:satOff val="11959"/>
            <a:lumOff val="1116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-5523831"/>
              <a:satOff val="11959"/>
              <a:lumOff val="111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896" tIns="10160" rIns="56896" bIns="10160" numCol="1" spcCol="1270" anchor="ctr" anchorCtr="0">
          <a:noAutofit/>
        </a:bodyPr>
        <a:lstStyle/>
        <a:p>
          <a:pPr marL="0" lvl="0" indent="0" algn="ctr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Ultra-low-latency</a:t>
          </a:r>
        </a:p>
      </dsp:txBody>
      <dsp:txXfrm>
        <a:off x="2281" y="1920745"/>
        <a:ext cx="1556006" cy="428037"/>
      </dsp:txXfrm>
    </dsp:sp>
    <dsp:sp modelId="{38A996C1-3AE3-4FDC-93B6-8D83306C6C6B}">
      <dsp:nvSpPr>
        <dsp:cNvPr id="0" name=""/>
        <dsp:cNvSpPr/>
      </dsp:nvSpPr>
      <dsp:spPr>
        <a:xfrm>
          <a:off x="1558288" y="1920745"/>
          <a:ext cx="1556006" cy="428037"/>
        </a:xfrm>
        <a:prstGeom prst="rect">
          <a:avLst/>
        </a:prstGeom>
        <a:solidFill>
          <a:schemeClr val="accent2">
            <a:tint val="40000"/>
            <a:alpha val="90000"/>
            <a:hueOff val="-8285747"/>
            <a:satOff val="17938"/>
            <a:lumOff val="1674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-8285747"/>
              <a:satOff val="17938"/>
              <a:lumOff val="167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896" tIns="10160" rIns="56896" bIns="10160" numCol="1" spcCol="1270" anchor="ctr" anchorCtr="0">
          <a:noAutofit/>
        </a:bodyPr>
        <a:lstStyle/>
        <a:p>
          <a:pPr marL="0" lvl="0" indent="0" algn="ctr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High reliability</a:t>
          </a:r>
        </a:p>
      </dsp:txBody>
      <dsp:txXfrm>
        <a:off x="1558288" y="1920745"/>
        <a:ext cx="1556006" cy="428037"/>
      </dsp:txXfrm>
    </dsp:sp>
    <dsp:sp modelId="{8FAEE682-47F3-472C-89D9-B5415E5B103D}">
      <dsp:nvSpPr>
        <dsp:cNvPr id="0" name=""/>
        <dsp:cNvSpPr/>
      </dsp:nvSpPr>
      <dsp:spPr>
        <a:xfrm>
          <a:off x="3114295" y="1920745"/>
          <a:ext cx="1556006" cy="428037"/>
        </a:xfrm>
        <a:prstGeom prst="rect">
          <a:avLst/>
        </a:prstGeom>
        <a:solidFill>
          <a:schemeClr val="accent2">
            <a:tint val="40000"/>
            <a:alpha val="90000"/>
            <a:hueOff val="-11047662"/>
            <a:satOff val="23918"/>
            <a:lumOff val="2232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-11047662"/>
              <a:satOff val="23918"/>
              <a:lumOff val="223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896" tIns="10160" rIns="56896" bIns="10160" numCol="1" spcCol="1270" anchor="ctr" anchorCtr="0">
          <a:noAutofit/>
        </a:bodyPr>
        <a:lstStyle/>
        <a:p>
          <a:pPr marL="0" lvl="0" indent="0" algn="ctr" defTabSz="355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/>
            <a:t>High throughput for infotainment/maps</a:t>
          </a:r>
        </a:p>
      </dsp:txBody>
      <dsp:txXfrm>
        <a:off x="3114295" y="1920745"/>
        <a:ext cx="1556006" cy="428037"/>
      </dsp:txXfrm>
    </dsp:sp>
    <dsp:sp modelId="{931AE7A7-896E-49AC-B20A-B1F1DFEFADF4}">
      <dsp:nvSpPr>
        <dsp:cNvPr id="0" name=""/>
        <dsp:cNvSpPr/>
      </dsp:nvSpPr>
      <dsp:spPr>
        <a:xfrm rot="10800000">
          <a:off x="0" y="665"/>
          <a:ext cx="4672584" cy="1431562"/>
        </a:xfrm>
        <a:prstGeom prst="upArrowCallout">
          <a:avLst/>
        </a:prstGeom>
        <a:solidFill>
          <a:schemeClr val="accent2">
            <a:hueOff val="-10369007"/>
            <a:satOff val="-20408"/>
            <a:lumOff val="1274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V2X (Vehicle-to-Everything) communication is vital for autonomus driving, traffic efficiency and safety</a:t>
          </a:r>
        </a:p>
      </dsp:txBody>
      <dsp:txXfrm rot="10800000">
        <a:off x="0" y="665"/>
        <a:ext cx="4672584" cy="9301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C1D097-E40F-4876-A2D1-FFC18CC8ADA2}">
      <dsp:nvSpPr>
        <dsp:cNvPr id="0" name=""/>
        <dsp:cNvSpPr/>
      </dsp:nvSpPr>
      <dsp:spPr>
        <a:xfrm>
          <a:off x="0" y="2079"/>
          <a:ext cx="7306056" cy="105405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17D338-AB44-4C6E-93DC-E24C6A2BB7B2}">
      <dsp:nvSpPr>
        <dsp:cNvPr id="0" name=""/>
        <dsp:cNvSpPr/>
      </dsp:nvSpPr>
      <dsp:spPr>
        <a:xfrm>
          <a:off x="318851" y="239241"/>
          <a:ext cx="579729" cy="57972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F186E3-5E54-4445-8357-78FD560F4FCE}">
      <dsp:nvSpPr>
        <dsp:cNvPr id="0" name=""/>
        <dsp:cNvSpPr/>
      </dsp:nvSpPr>
      <dsp:spPr>
        <a:xfrm>
          <a:off x="1217431" y="2079"/>
          <a:ext cx="6088624" cy="1054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554" tIns="111554" rIns="111554" bIns="111554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Primary Goal: To design, simulate and test a 5G network slicing implementation to demonstrate the possibility of achieving the strict QoS requirements </a:t>
          </a:r>
        </a:p>
      </dsp:txBody>
      <dsp:txXfrm>
        <a:off x="1217431" y="2079"/>
        <a:ext cx="6088624" cy="1054053"/>
      </dsp:txXfrm>
    </dsp:sp>
    <dsp:sp modelId="{87E57962-167D-46FF-854A-11A63641E7A6}">
      <dsp:nvSpPr>
        <dsp:cNvPr id="0" name=""/>
        <dsp:cNvSpPr/>
      </dsp:nvSpPr>
      <dsp:spPr>
        <a:xfrm>
          <a:off x="0" y="1319646"/>
          <a:ext cx="7306056" cy="105405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A1E5FF-7E7A-4E20-BDF6-9FA4193EBCFE}">
      <dsp:nvSpPr>
        <dsp:cNvPr id="0" name=""/>
        <dsp:cNvSpPr/>
      </dsp:nvSpPr>
      <dsp:spPr>
        <a:xfrm>
          <a:off x="318851" y="1556808"/>
          <a:ext cx="579729" cy="57972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79DAE9-8866-4982-AB37-7D087518ACAA}">
      <dsp:nvSpPr>
        <dsp:cNvPr id="0" name=""/>
        <dsp:cNvSpPr/>
      </dsp:nvSpPr>
      <dsp:spPr>
        <a:xfrm>
          <a:off x="1217431" y="1319646"/>
          <a:ext cx="6088624" cy="1054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554" tIns="111554" rIns="111554" bIns="111554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V2X: Moderate throughput (50-100 Mbps) but strict latency</a:t>
          </a:r>
        </a:p>
      </dsp:txBody>
      <dsp:txXfrm>
        <a:off x="1217431" y="1319646"/>
        <a:ext cx="6088624" cy="1054053"/>
      </dsp:txXfrm>
    </dsp:sp>
    <dsp:sp modelId="{1D670B4F-089E-4568-AC1D-BA3FBBB16AEB}">
      <dsp:nvSpPr>
        <dsp:cNvPr id="0" name=""/>
        <dsp:cNvSpPr/>
      </dsp:nvSpPr>
      <dsp:spPr>
        <a:xfrm>
          <a:off x="0" y="2637212"/>
          <a:ext cx="7306056" cy="105405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ADECDF-7702-43EB-85DE-BB1DD2EE2507}">
      <dsp:nvSpPr>
        <dsp:cNvPr id="0" name=""/>
        <dsp:cNvSpPr/>
      </dsp:nvSpPr>
      <dsp:spPr>
        <a:xfrm>
          <a:off x="318851" y="2874374"/>
          <a:ext cx="579729" cy="57972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195E45-5455-46A5-9615-F35F1B8637EE}">
      <dsp:nvSpPr>
        <dsp:cNvPr id="0" name=""/>
        <dsp:cNvSpPr/>
      </dsp:nvSpPr>
      <dsp:spPr>
        <a:xfrm>
          <a:off x="1217431" y="2637212"/>
          <a:ext cx="6088624" cy="1054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554" tIns="111554" rIns="111554" bIns="111554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eMBB: Highest throughput (1 Gbps) but variable latency</a:t>
          </a:r>
        </a:p>
      </dsp:txBody>
      <dsp:txXfrm>
        <a:off x="1217431" y="2637212"/>
        <a:ext cx="6088624" cy="1054053"/>
      </dsp:txXfrm>
    </dsp:sp>
    <dsp:sp modelId="{755D6BC5-E237-45B1-B925-93FE9B282F9D}">
      <dsp:nvSpPr>
        <dsp:cNvPr id="0" name=""/>
        <dsp:cNvSpPr/>
      </dsp:nvSpPr>
      <dsp:spPr>
        <a:xfrm>
          <a:off x="0" y="3954779"/>
          <a:ext cx="7306056" cy="105405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46922C-882B-4DE0-88A3-7487C6E7E2CA}">
      <dsp:nvSpPr>
        <dsp:cNvPr id="0" name=""/>
        <dsp:cNvSpPr/>
      </dsp:nvSpPr>
      <dsp:spPr>
        <a:xfrm>
          <a:off x="318851" y="4191941"/>
          <a:ext cx="579729" cy="57972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F6829F-7F37-482B-9384-08D4004A1999}">
      <dsp:nvSpPr>
        <dsp:cNvPr id="0" name=""/>
        <dsp:cNvSpPr/>
      </dsp:nvSpPr>
      <dsp:spPr>
        <a:xfrm>
          <a:off x="1217431" y="3954779"/>
          <a:ext cx="6088624" cy="10540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554" tIns="111554" rIns="111554" bIns="111554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mMTC: Low throughput (&lt;10 Mbps), bursty traffic</a:t>
          </a:r>
        </a:p>
      </dsp:txBody>
      <dsp:txXfrm>
        <a:off x="1217431" y="3954779"/>
        <a:ext cx="6088624" cy="10540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A47143-C023-4E13-9AEC-DFC2F0D6E38E}">
      <dsp:nvSpPr>
        <dsp:cNvPr id="0" name=""/>
        <dsp:cNvSpPr/>
      </dsp:nvSpPr>
      <dsp:spPr>
        <a:xfrm>
          <a:off x="2287691" y="101410"/>
          <a:ext cx="1510523" cy="14291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359ED5-DAC0-41AB-920F-96C7FB9EC9FD}">
      <dsp:nvSpPr>
        <dsp:cNvPr id="0" name=""/>
        <dsp:cNvSpPr/>
      </dsp:nvSpPr>
      <dsp:spPr>
        <a:xfrm>
          <a:off x="885062" y="1683873"/>
          <a:ext cx="4315781" cy="612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Throughput:</a:t>
          </a:r>
        </a:p>
      </dsp:txBody>
      <dsp:txXfrm>
        <a:off x="885062" y="1683873"/>
        <a:ext cx="4315781" cy="612513"/>
      </dsp:txXfrm>
    </dsp:sp>
    <dsp:sp modelId="{359A6680-FCB0-4AF7-8062-B13B9A481E0D}">
      <dsp:nvSpPr>
        <dsp:cNvPr id="0" name=""/>
        <dsp:cNvSpPr/>
      </dsp:nvSpPr>
      <dsp:spPr>
        <a:xfrm>
          <a:off x="885062" y="2367673"/>
          <a:ext cx="4315781" cy="1298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V2X: Moderate throughput (50–100 Mbps)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eMBB: Highest throughput (∼1 Gbps)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mMTC: Low throughput (&lt;10 Mbps), bursty traffic.</a:t>
          </a:r>
        </a:p>
      </dsp:txBody>
      <dsp:txXfrm>
        <a:off x="885062" y="2367673"/>
        <a:ext cx="4315781" cy="1298054"/>
      </dsp:txXfrm>
    </dsp:sp>
    <dsp:sp modelId="{D4EA28DF-7C69-4FFA-A585-7CF7D43C0B97}">
      <dsp:nvSpPr>
        <dsp:cNvPr id="0" name=""/>
        <dsp:cNvSpPr/>
      </dsp:nvSpPr>
      <dsp:spPr>
        <a:xfrm>
          <a:off x="7358734" y="101410"/>
          <a:ext cx="1510523" cy="14291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7D26A-EA53-4509-B238-2AD130744F7E}">
      <dsp:nvSpPr>
        <dsp:cNvPr id="0" name=""/>
        <dsp:cNvSpPr/>
      </dsp:nvSpPr>
      <dsp:spPr>
        <a:xfrm>
          <a:off x="5956105" y="1683873"/>
          <a:ext cx="4315781" cy="612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Latency</a:t>
          </a:r>
        </a:p>
      </dsp:txBody>
      <dsp:txXfrm>
        <a:off x="5956105" y="1683873"/>
        <a:ext cx="4315781" cy="612513"/>
      </dsp:txXfrm>
    </dsp:sp>
    <dsp:sp modelId="{50870062-93B3-40A6-9BED-9D87CD5391BF}">
      <dsp:nvSpPr>
        <dsp:cNvPr id="0" name=""/>
        <dsp:cNvSpPr/>
      </dsp:nvSpPr>
      <dsp:spPr>
        <a:xfrm>
          <a:off x="5956105" y="2367673"/>
          <a:ext cx="4315781" cy="1298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V2X: &lt;10 ms (meets safety-critical requirements).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URLLC: 1–5 ms (industrial automation use case).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eMBB: 20–100 ms (tolerable for video streaming)</a:t>
          </a:r>
        </a:p>
      </dsp:txBody>
      <dsp:txXfrm>
        <a:off x="5956105" y="2367673"/>
        <a:ext cx="4315781" cy="12980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A594CC-B4F5-4045-94CA-37606C834F6C}">
      <dsp:nvSpPr>
        <dsp:cNvPr id="0" name=""/>
        <dsp:cNvSpPr/>
      </dsp:nvSpPr>
      <dsp:spPr>
        <a:xfrm>
          <a:off x="0" y="119062"/>
          <a:ext cx="2714624" cy="16287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Open5gs and UERANSim system</a:t>
          </a:r>
        </a:p>
      </dsp:txBody>
      <dsp:txXfrm>
        <a:off x="0" y="119062"/>
        <a:ext cx="2714624" cy="1628775"/>
      </dsp:txXfrm>
    </dsp:sp>
    <dsp:sp modelId="{C4D75314-E349-4915-B1A1-98694424832F}">
      <dsp:nvSpPr>
        <dsp:cNvPr id="0" name=""/>
        <dsp:cNvSpPr/>
      </dsp:nvSpPr>
      <dsp:spPr>
        <a:xfrm>
          <a:off x="2986087" y="119062"/>
          <a:ext cx="2714624" cy="16287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UE to Open5GS connection</a:t>
          </a:r>
        </a:p>
      </dsp:txBody>
      <dsp:txXfrm>
        <a:off x="2986087" y="119062"/>
        <a:ext cx="2714624" cy="1628775"/>
      </dsp:txXfrm>
    </dsp:sp>
    <dsp:sp modelId="{46DA1A81-483B-4910-9CF7-F23768B3A27A}">
      <dsp:nvSpPr>
        <dsp:cNvPr id="0" name=""/>
        <dsp:cNvSpPr/>
      </dsp:nvSpPr>
      <dsp:spPr>
        <a:xfrm>
          <a:off x="5972175" y="119062"/>
          <a:ext cx="2714624" cy="162877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UE to UE connection</a:t>
          </a:r>
        </a:p>
      </dsp:txBody>
      <dsp:txXfrm>
        <a:off x="5972175" y="119062"/>
        <a:ext cx="2714624" cy="1628775"/>
      </dsp:txXfrm>
    </dsp:sp>
    <dsp:sp modelId="{7BEE3C54-0C48-4CAC-9B71-A2E8243F4047}">
      <dsp:nvSpPr>
        <dsp:cNvPr id="0" name=""/>
        <dsp:cNvSpPr/>
      </dsp:nvSpPr>
      <dsp:spPr>
        <a:xfrm>
          <a:off x="0" y="2019300"/>
          <a:ext cx="2714624" cy="16287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UE to IoT things</a:t>
          </a:r>
        </a:p>
      </dsp:txBody>
      <dsp:txXfrm>
        <a:off x="0" y="2019300"/>
        <a:ext cx="2714624" cy="1628775"/>
      </dsp:txXfrm>
    </dsp:sp>
    <dsp:sp modelId="{56136715-4AF5-4EF0-8250-127193790943}">
      <dsp:nvSpPr>
        <dsp:cNvPr id="0" name=""/>
        <dsp:cNvSpPr/>
      </dsp:nvSpPr>
      <dsp:spPr>
        <a:xfrm>
          <a:off x="2986087" y="2019300"/>
          <a:ext cx="2714624" cy="162877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App hosted on AWS</a:t>
          </a:r>
        </a:p>
      </dsp:txBody>
      <dsp:txXfrm>
        <a:off x="2986087" y="2019300"/>
        <a:ext cx="2714624" cy="1628775"/>
      </dsp:txXfrm>
    </dsp:sp>
    <dsp:sp modelId="{DCA9AFAC-309E-48DF-A4EC-9B31D508E3CE}">
      <dsp:nvSpPr>
        <dsp:cNvPr id="0" name=""/>
        <dsp:cNvSpPr/>
      </dsp:nvSpPr>
      <dsp:spPr>
        <a:xfrm>
          <a:off x="5972175" y="2019300"/>
          <a:ext cx="2714624" cy="16287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One UE to UE with one UE hosted on QEMU</a:t>
          </a:r>
        </a:p>
      </dsp:txBody>
      <dsp:txXfrm>
        <a:off x="5972175" y="2019300"/>
        <a:ext cx="2714624" cy="16287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AABE9E-B597-4644-801E-9F4D7F76FD0A}">
      <dsp:nvSpPr>
        <dsp:cNvPr id="0" name=""/>
        <dsp:cNvSpPr/>
      </dsp:nvSpPr>
      <dsp:spPr>
        <a:xfrm>
          <a:off x="0" y="656"/>
          <a:ext cx="6620255" cy="153581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379BD1-7B90-40FC-8190-3B662261A39D}">
      <dsp:nvSpPr>
        <dsp:cNvPr id="0" name=""/>
        <dsp:cNvSpPr/>
      </dsp:nvSpPr>
      <dsp:spPr>
        <a:xfrm>
          <a:off x="464584" y="346215"/>
          <a:ext cx="844699" cy="84469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94B5E8-1417-42DF-AA72-7E6577E5C465}">
      <dsp:nvSpPr>
        <dsp:cNvPr id="0" name=""/>
        <dsp:cNvSpPr/>
      </dsp:nvSpPr>
      <dsp:spPr>
        <a:xfrm>
          <a:off x="1773868" y="656"/>
          <a:ext cx="4846387" cy="1535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541" tIns="162541" rIns="162541" bIns="16254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Managed to setup a simple V2X 5G Network with simulated UE</a:t>
          </a:r>
        </a:p>
      </dsp:txBody>
      <dsp:txXfrm>
        <a:off x="1773868" y="656"/>
        <a:ext cx="4846387" cy="1535816"/>
      </dsp:txXfrm>
    </dsp:sp>
    <dsp:sp modelId="{CE2C02E4-05BE-4C1B-AB17-19D297A7D2D3}">
      <dsp:nvSpPr>
        <dsp:cNvPr id="0" name=""/>
        <dsp:cNvSpPr/>
      </dsp:nvSpPr>
      <dsp:spPr>
        <a:xfrm>
          <a:off x="0" y="1920427"/>
          <a:ext cx="6620255" cy="153581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1E1696-39D9-48A3-8C62-1C747F6A1F20}">
      <dsp:nvSpPr>
        <dsp:cNvPr id="0" name=""/>
        <dsp:cNvSpPr/>
      </dsp:nvSpPr>
      <dsp:spPr>
        <a:xfrm>
          <a:off x="464584" y="2265986"/>
          <a:ext cx="844699" cy="84469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710122-867E-472F-83DE-75E6367EBA27}">
      <dsp:nvSpPr>
        <dsp:cNvPr id="0" name=""/>
        <dsp:cNvSpPr/>
      </dsp:nvSpPr>
      <dsp:spPr>
        <a:xfrm>
          <a:off x="1773868" y="1920427"/>
          <a:ext cx="4846387" cy="1535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541" tIns="162541" rIns="162541" bIns="16254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VM Configuration issues and time constraints lead to the Network Slicing implementation not functioning correctly =&gt; Unfortunately cannot verify target metrics throughput and latency in Network Slicing</a:t>
          </a:r>
        </a:p>
      </dsp:txBody>
      <dsp:txXfrm>
        <a:off x="1773868" y="1920427"/>
        <a:ext cx="4846387" cy="1535816"/>
      </dsp:txXfrm>
    </dsp:sp>
    <dsp:sp modelId="{C41552A0-1856-4B41-A75F-435A7546AE05}">
      <dsp:nvSpPr>
        <dsp:cNvPr id="0" name=""/>
        <dsp:cNvSpPr/>
      </dsp:nvSpPr>
      <dsp:spPr>
        <a:xfrm>
          <a:off x="0" y="3840198"/>
          <a:ext cx="6620255" cy="153581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271535-CB77-494D-8B03-1586AE18F8EA}">
      <dsp:nvSpPr>
        <dsp:cNvPr id="0" name=""/>
        <dsp:cNvSpPr/>
      </dsp:nvSpPr>
      <dsp:spPr>
        <a:xfrm>
          <a:off x="464584" y="4185757"/>
          <a:ext cx="844699" cy="844699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42FFFE-A483-4D94-9F91-A7F5AAD2EE57}">
      <dsp:nvSpPr>
        <dsp:cNvPr id="0" name=""/>
        <dsp:cNvSpPr/>
      </dsp:nvSpPr>
      <dsp:spPr>
        <a:xfrm>
          <a:off x="1773868" y="3840198"/>
          <a:ext cx="4846387" cy="1535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2541" tIns="162541" rIns="162541" bIns="162541" numCol="1" spcCol="1270" anchor="ctr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Open5GS: It is possible to replace 5G Core with free5GC instead</a:t>
          </a:r>
        </a:p>
      </dsp:txBody>
      <dsp:txXfrm>
        <a:off x="1773868" y="3840198"/>
        <a:ext cx="4846387" cy="15358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73023E-8C0B-4446-B9C6-FC512E8D9F60}" type="datetimeFigureOut">
              <a:rPr lang="sv-SE" smtClean="0"/>
              <a:t>2025-06-02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676DD4-FD16-42B4-B67F-40711297EFF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559441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676DD4-FD16-42B4-B67F-40711297EFF7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20462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102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454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09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182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09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086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98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29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16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75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6/2/2025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774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6/2/2025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09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CRgL2oYRU2M?feature=oembed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ntherays/5G_network_Slice_iiotntust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Ledningar länkade till huvud-router">
            <a:extLst>
              <a:ext uri="{FF2B5EF4-FFF2-40B4-BE49-F238E27FC236}">
                <a16:creationId xmlns:a16="http://schemas.microsoft.com/office/drawing/2014/main" id="{E3DFE016-AF51-0058-3B61-ABB2B35531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88" r="-1" b="17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7B3E2DB-180D-4752-BBB6-987822D6B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944761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BFA3785-D45B-D13F-919B-702D10FABB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55052" y="971396"/>
            <a:ext cx="5870184" cy="2859533"/>
          </a:xfrm>
        </p:spPr>
        <p:txBody>
          <a:bodyPr anchor="t">
            <a:normAutofit/>
          </a:bodyPr>
          <a:lstStyle/>
          <a:p>
            <a:r>
              <a:rPr lang="sv-SE" sz="6000">
                <a:solidFill>
                  <a:srgbClr val="FFFFFF"/>
                </a:solidFill>
              </a:rPr>
              <a:t>5G Network Slice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5587C9F-45CB-EF24-EEA0-293C100DA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55052" y="4482450"/>
            <a:ext cx="5824468" cy="1724029"/>
          </a:xfrm>
        </p:spPr>
        <p:txBody>
          <a:bodyPr anchor="t">
            <a:normAutofit/>
          </a:bodyPr>
          <a:lstStyle/>
          <a:p>
            <a:r>
              <a:rPr lang="sv-SE">
                <a:solidFill>
                  <a:srgbClr val="FFFFFF"/>
                </a:solidFill>
              </a:rPr>
              <a:t>Ravi Shankar Prasad – M11202816</a:t>
            </a:r>
          </a:p>
          <a:p>
            <a:r>
              <a:rPr lang="sv-SE">
                <a:solidFill>
                  <a:srgbClr val="FFFFFF"/>
                </a:solidFill>
              </a:rPr>
              <a:t>Tobias Erik Rosengren – E11302004</a:t>
            </a:r>
          </a:p>
          <a:p>
            <a:endParaRPr lang="sv-SE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59321" y="508090"/>
            <a:ext cx="6114810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271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D6882BC3-3332-0C5F-554E-95535BB96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9" y="978409"/>
            <a:ext cx="11149874" cy="12983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UE to UE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Bildobjekt 6" descr="En bild som visar text, skärmbild, Teckensnitt&#10;&#10;AI-genererat innehåll kan vara felaktigt.">
            <a:extLst>
              <a:ext uri="{FF2B5EF4-FFF2-40B4-BE49-F238E27FC236}">
                <a16:creationId xmlns:a16="http://schemas.microsoft.com/office/drawing/2014/main" id="{2E026C1E-9BB6-8F46-82BF-C340A7C38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31" b="-3"/>
          <a:stretch>
            <a:fillRect/>
          </a:stretch>
        </p:blipFill>
        <p:spPr>
          <a:xfrm>
            <a:off x="517869" y="2414725"/>
            <a:ext cx="5450641" cy="3154680"/>
          </a:xfrm>
          <a:prstGeom prst="rect">
            <a:avLst/>
          </a:prstGeom>
        </p:spPr>
      </p:pic>
      <p:pic>
        <p:nvPicPr>
          <p:cNvPr id="5" name="Platshållare för innehåll 4" descr="En bild som visar text, skärmbild, Teckensnitt&#10;&#10;AI-genererat innehåll kan vara felaktigt.">
            <a:extLst>
              <a:ext uri="{FF2B5EF4-FFF2-40B4-BE49-F238E27FC236}">
                <a16:creationId xmlns:a16="http://schemas.microsoft.com/office/drawing/2014/main" id="{8A1D2678-A4F7-DBC1-4359-314D5B1794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31" b="-3"/>
          <a:stretch>
            <a:fillRect/>
          </a:stretch>
        </p:blipFill>
        <p:spPr>
          <a:xfrm>
            <a:off x="6220441" y="2414725"/>
            <a:ext cx="5450641" cy="315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656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: Shape 32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Freeform: Shape 34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63" name="Rectangle 36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E8DF6973-4824-D562-E221-3E531C923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76" y="1776830"/>
            <a:ext cx="11149874" cy="12983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UE to AWS</a:t>
            </a:r>
          </a:p>
        </p:txBody>
      </p:sp>
      <p:sp>
        <p:nvSpPr>
          <p:cNvPr id="64" name="Freeform: Shape 38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Bildobjekt 11" descr="En bild som visar text, skärmbild&#10;&#10;AI-genererat innehåll kan vara felaktigt.">
            <a:extLst>
              <a:ext uri="{FF2B5EF4-FFF2-40B4-BE49-F238E27FC236}">
                <a16:creationId xmlns:a16="http://schemas.microsoft.com/office/drawing/2014/main" id="{5B405CFF-B35F-C0ED-9BC2-D703E5542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8" y="1776830"/>
            <a:ext cx="4592490" cy="5081165"/>
          </a:xfrm>
          <a:prstGeom prst="rect">
            <a:avLst/>
          </a:prstGeom>
        </p:spPr>
      </p:pic>
      <p:pic>
        <p:nvPicPr>
          <p:cNvPr id="17" name="Bildobjekt 16" descr="En bild som visar text, skärmbild, Teckensnitt&#10;&#10;AI-genererat innehåll kan vara felaktigt.">
            <a:extLst>
              <a:ext uri="{FF2B5EF4-FFF2-40B4-BE49-F238E27FC236}">
                <a16:creationId xmlns:a16="http://schemas.microsoft.com/office/drawing/2014/main" id="{51FF81A7-D557-36F0-8940-AF7741AC12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825" y="3720157"/>
            <a:ext cx="7496175" cy="314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110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11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13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E596E595-0DBB-74C1-DBAB-71B204F16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9" y="978409"/>
            <a:ext cx="11149874" cy="12983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UE to Open5GS</a:t>
            </a:r>
          </a:p>
        </p:txBody>
      </p:sp>
      <p:sp>
        <p:nvSpPr>
          <p:cNvPr id="25" name="Freeform: Shape 17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latshållare för innehåll 4" descr="En bild som visar text, skärmbild, Teckensnitt&#10;&#10;AI-genererat innehåll kan vara felaktigt.">
            <a:extLst>
              <a:ext uri="{FF2B5EF4-FFF2-40B4-BE49-F238E27FC236}">
                <a16:creationId xmlns:a16="http://schemas.microsoft.com/office/drawing/2014/main" id="{06731470-FC5B-5BFB-2F2F-BF3CE1AB75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7" b="2"/>
          <a:stretch>
            <a:fillRect/>
          </a:stretch>
        </p:blipFill>
        <p:spPr>
          <a:xfrm>
            <a:off x="517869" y="2414725"/>
            <a:ext cx="5450641" cy="3154680"/>
          </a:xfrm>
          <a:prstGeom prst="rect">
            <a:avLst/>
          </a:prstGeom>
        </p:spPr>
      </p:pic>
      <p:pic>
        <p:nvPicPr>
          <p:cNvPr id="7" name="Bildobjekt 6" descr="En bild som visar text, skärmbild, programvara, nummer&#10;&#10;AI-genererat innehåll kan vara felaktigt.">
            <a:extLst>
              <a:ext uri="{FF2B5EF4-FFF2-40B4-BE49-F238E27FC236}">
                <a16:creationId xmlns:a16="http://schemas.microsoft.com/office/drawing/2014/main" id="{F30CD0E9-D6B8-51C7-0CD9-7221934FBD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722" b="-1"/>
          <a:stretch>
            <a:fillRect/>
          </a:stretch>
        </p:blipFill>
        <p:spPr>
          <a:xfrm>
            <a:off x="6220441" y="2414725"/>
            <a:ext cx="5450641" cy="315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887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9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Freeform: Shape 11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Rectangle 13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5" name="Platshållare för innehåll 4">
            <a:extLst>
              <a:ext uri="{FF2B5EF4-FFF2-40B4-BE49-F238E27FC236}">
                <a16:creationId xmlns:a16="http://schemas.microsoft.com/office/drawing/2014/main" id="{94F3F6E9-99F9-FE26-BC51-BE796632BB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430" t="9091" r="5661"/>
          <a:stretch>
            <a:fillRect/>
          </a:stretch>
        </p:blipFill>
        <p:spPr>
          <a:xfrm>
            <a:off x="133350" y="21904"/>
            <a:ext cx="10210800" cy="5743576"/>
          </a:xfrm>
          <a:prstGeom prst="rect">
            <a:avLst/>
          </a:prstGeom>
        </p:spPr>
      </p:pic>
      <p:sp>
        <p:nvSpPr>
          <p:cNvPr id="39" name="Rectangle 15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7840"/>
            <a:ext cx="12191999" cy="128016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E895F3F3-9C6A-7BDC-E46F-3610BF786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39" y="5739969"/>
            <a:ext cx="8178501" cy="960120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Qemu UE</a:t>
            </a:r>
          </a:p>
        </p:txBody>
      </p:sp>
    </p:spTree>
    <p:extLst>
      <p:ext uri="{BB962C8B-B14F-4D97-AF65-F5344CB8AC3E}">
        <p14:creationId xmlns:p14="http://schemas.microsoft.com/office/powerpoint/2010/main" val="2980368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72118E8-76D1-8C08-DAF5-5A830D471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8686800" cy="1463040"/>
          </a:xfrm>
        </p:spPr>
        <p:txBody>
          <a:bodyPr>
            <a:normAutofit/>
          </a:bodyPr>
          <a:lstStyle/>
          <a:p>
            <a:r>
              <a:rPr lang="sv-SE"/>
              <a:t>Demo Outline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4BF74692-AE31-4A00-B5F9-994E8D519F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68680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Platshållare för innehåll 2">
            <a:extLst>
              <a:ext uri="{FF2B5EF4-FFF2-40B4-BE49-F238E27FC236}">
                <a16:creationId xmlns:a16="http://schemas.microsoft.com/office/drawing/2014/main" id="{D51FBE31-3289-6DE8-5F1D-3F3743B960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937177"/>
              </p:ext>
            </p:extLst>
          </p:nvPr>
        </p:nvGraphicFramePr>
        <p:xfrm>
          <a:off x="520700" y="2578100"/>
          <a:ext cx="868680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17348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20888B-4EA5-E0E8-6D52-7733E1E77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16A73B3-432D-B89B-6E80-D34C66B16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397649" cy="3303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/>
              <a:t>Demo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B5A8BF-0680-F9A7-27B1-3971EC934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Onlinemedia 5" title="Open5gs UERANSIM Implementation of V2X updated">
            <a:hlinkClick r:id="" action="ppaction://media"/>
            <a:extLst>
              <a:ext uri="{FF2B5EF4-FFF2-40B4-BE49-F238E27FC236}">
                <a16:creationId xmlns:a16="http://schemas.microsoft.com/office/drawing/2014/main" id="{09841EF5-6803-FA5E-9F3A-73F22FED3927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17869" y="1715142"/>
            <a:ext cx="9127937" cy="5134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766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7AA97-89A7-45C1-B813-BFF6C23D7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E06268BF-E914-5B0C-8863-523A4514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032504" cy="3364992"/>
          </a:xfrm>
        </p:spPr>
        <p:txBody>
          <a:bodyPr>
            <a:normAutofit/>
          </a:bodyPr>
          <a:lstStyle/>
          <a:p>
            <a:r>
              <a:rPr lang="sv-SE"/>
              <a:t>Discussion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AC4FE1-D370-43A6-96C5-076716BB1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403250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3D569D-D3A6-49CA-A483-291E95DAC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776" y="611650"/>
            <a:ext cx="662025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Platshållare för innehåll 2">
            <a:extLst>
              <a:ext uri="{FF2B5EF4-FFF2-40B4-BE49-F238E27FC236}">
                <a16:creationId xmlns:a16="http://schemas.microsoft.com/office/drawing/2014/main" id="{43608388-7529-311A-C46D-73FDD3A1BF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2405262"/>
              </p:ext>
            </p:extLst>
          </p:nvPr>
        </p:nvGraphicFramePr>
        <p:xfrm>
          <a:off x="5065776" y="978408"/>
          <a:ext cx="6620256" cy="5376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901276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1F9D5B7-3D3B-B09A-9404-498BBBE3F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Conclusion and Future Work	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C267C69-F85A-6C36-3220-8CBD82D93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/>
              <a:t>Conclusion: </a:t>
            </a:r>
          </a:p>
          <a:p>
            <a:pPr lvl="1"/>
            <a:r>
              <a:rPr lang="sv-SE"/>
              <a:t>Sucessfully designed, simulated and validated a simple 5G network framework for V2X communications</a:t>
            </a:r>
          </a:p>
          <a:p>
            <a:pPr lvl="1"/>
            <a:r>
              <a:rPr lang="sv-SE"/>
              <a:t>Using Open5GS and UERANSIM, demonstrated feasability of 5G Networks for V2X</a:t>
            </a:r>
          </a:p>
          <a:p>
            <a:r>
              <a:rPr lang="sv-SE"/>
              <a:t>Future Work:</a:t>
            </a:r>
          </a:p>
          <a:p>
            <a:pPr lvl="1"/>
            <a:r>
              <a:rPr lang="sv-SE"/>
              <a:t>Troubleshoot and correctly implement network slicing</a:t>
            </a:r>
          </a:p>
          <a:p>
            <a:pPr lvl="1"/>
            <a:r>
              <a:rPr lang="sv-SE"/>
              <a:t>Explore dynamic slice management for real-time traffic fluctuation</a:t>
            </a:r>
          </a:p>
          <a:p>
            <a:pPr lvl="1"/>
            <a:r>
              <a:rPr lang="sv-SE"/>
              <a:t>Integrate with more realistic traffic models</a:t>
            </a:r>
          </a:p>
          <a:p>
            <a:pPr lvl="1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79948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D845BF8-542E-0696-A7D2-CF30D7A1F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References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433CB17-A7E4-F1A7-2E64-A7C20FD8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/>
              <a:t>Mendes, B., Araújo, M., Goes, A., Corujo, D., &amp; Oliveira, A. S. (2025). Exploring V2X in 5G Networks: A Comprehensive Survey of Location-Based Services in Hybrid Scenarios. Vehicular Communications, 100878.</a:t>
            </a:r>
          </a:p>
          <a:p>
            <a:r>
              <a:rPr lang="sv-SE"/>
              <a:t>Github: </a:t>
            </a:r>
            <a:r>
              <a:rPr lang="sv-SE">
                <a:hlinkClick r:id="rId2"/>
              </a:rPr>
              <a:t>https://github.com/ontherays/5G_network_Slice_iiotntust</a:t>
            </a:r>
            <a:endParaRPr lang="sv-SE"/>
          </a:p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136985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ubrik 3">
            <a:extLst>
              <a:ext uri="{FF2B5EF4-FFF2-40B4-BE49-F238E27FC236}">
                <a16:creationId xmlns:a16="http://schemas.microsoft.com/office/drawing/2014/main" id="{B6F0BCA2-8640-AAEE-F300-69EE340045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/>
              <a:t>Thank you for listening</a:t>
            </a:r>
          </a:p>
        </p:txBody>
      </p:sp>
      <p:sp>
        <p:nvSpPr>
          <p:cNvPr id="5" name="Underrubrik 4">
            <a:extLst>
              <a:ext uri="{FF2B5EF4-FFF2-40B4-BE49-F238E27FC236}">
                <a16:creationId xmlns:a16="http://schemas.microsoft.com/office/drawing/2014/main" id="{89C6A241-3EA7-A41A-004A-FC29D05587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22719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17">
            <a:extLst>
              <a:ext uri="{FF2B5EF4-FFF2-40B4-BE49-F238E27FC236}">
                <a16:creationId xmlns:a16="http://schemas.microsoft.com/office/drawing/2014/main" id="{0EC38958-9A69-239A-BA79-2AEC73345F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80F9D20D-AFAD-D857-06ED-A33D37128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5160" y="978408"/>
            <a:ext cx="4745736" cy="1463040"/>
          </a:xfrm>
        </p:spPr>
        <p:txBody>
          <a:bodyPr>
            <a:normAutofit/>
          </a:bodyPr>
          <a:lstStyle/>
          <a:p>
            <a:r>
              <a:rPr lang="sv-SE" sz="4100"/>
              <a:t>The V2X Challenge &amp; 5G’s Solution</a:t>
            </a:r>
          </a:p>
        </p:txBody>
      </p:sp>
      <p:pic>
        <p:nvPicPr>
          <p:cNvPr id="6" name="Bildobjekt 5" descr="En bild som visar karta, diagram, skärmbild&#10;&#10;AI-genererat innehåll kan vara felaktigt.">
            <a:extLst>
              <a:ext uri="{FF2B5EF4-FFF2-40B4-BE49-F238E27FC236}">
                <a16:creationId xmlns:a16="http://schemas.microsoft.com/office/drawing/2014/main" id="{A379C081-EF48-DA27-8C8D-882E5AFED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89" r="835" b="2"/>
          <a:stretch>
            <a:fillRect/>
          </a:stretch>
        </p:blipFill>
        <p:spPr>
          <a:xfrm>
            <a:off x="517868" y="508090"/>
            <a:ext cx="5705856" cy="5846990"/>
          </a:xfrm>
          <a:prstGeom prst="rect">
            <a:avLst/>
          </a:prstGeom>
        </p:spPr>
      </p:pic>
      <p:sp>
        <p:nvSpPr>
          <p:cNvPr id="42" name="Freeform: Shape 19">
            <a:extLst>
              <a:ext uri="{FF2B5EF4-FFF2-40B4-BE49-F238E27FC236}">
                <a16:creationId xmlns:a16="http://schemas.microsoft.com/office/drawing/2014/main" id="{6EC109E5-0396-8968-4F42-DFEC28036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16407" y="508090"/>
            <a:ext cx="4660733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graphicFrame>
        <p:nvGraphicFramePr>
          <p:cNvPr id="5" name="Platshållare för innehåll 2">
            <a:extLst>
              <a:ext uri="{FF2B5EF4-FFF2-40B4-BE49-F238E27FC236}">
                <a16:creationId xmlns:a16="http://schemas.microsoft.com/office/drawing/2014/main" id="{B00AA0BE-7D5B-C6D0-08F7-80FF672F89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3030422"/>
              </p:ext>
            </p:extLst>
          </p:nvPr>
        </p:nvGraphicFramePr>
        <p:xfrm>
          <a:off x="6995160" y="2578608"/>
          <a:ext cx="4672584" cy="376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20135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17D949E-564D-4503-A64E-D22FA3232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2192326B-EAC2-FD26-C64C-DED9272D1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154680" cy="4069080"/>
          </a:xfrm>
        </p:spPr>
        <p:txBody>
          <a:bodyPr>
            <a:normAutofit/>
          </a:bodyPr>
          <a:lstStyle/>
          <a:p>
            <a:r>
              <a:rPr lang="sv-SE" sz="4000"/>
              <a:t>Project Objective: Achieving V2X QoS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C8EEB27-9249-8B3A-C8C2-18F9DC48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482CAC-96FF-EBE5-E97D-0BE2B8A51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Platshållare för innehåll 2">
            <a:extLst>
              <a:ext uri="{FF2B5EF4-FFF2-40B4-BE49-F238E27FC236}">
                <a16:creationId xmlns:a16="http://schemas.microsoft.com/office/drawing/2014/main" id="{3E0F5889-54FA-5D3E-B89F-B1D4C78114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3407158"/>
              </p:ext>
            </p:extLst>
          </p:nvPr>
        </p:nvGraphicFramePr>
        <p:xfrm>
          <a:off x="4389120" y="978408"/>
          <a:ext cx="7306056" cy="5010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73712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47A3DC52-6C49-56A9-7E77-3777D7A49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7095744" cy="1463040"/>
          </a:xfrm>
        </p:spPr>
        <p:txBody>
          <a:bodyPr>
            <a:normAutofit/>
          </a:bodyPr>
          <a:lstStyle/>
          <a:p>
            <a:r>
              <a:rPr lang="sv-SE"/>
              <a:t>Methodology &amp; Tools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DBC276-C97C-633B-BC23-257D2CCA3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709574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Bildobjekt 6" descr="En bild som visar text, Teckensnitt, Grafik, logotyp&#10;&#10;AI-genererat innehåll kan vara felaktigt.">
            <a:extLst>
              <a:ext uri="{FF2B5EF4-FFF2-40B4-BE49-F238E27FC236}">
                <a16:creationId xmlns:a16="http://schemas.microsoft.com/office/drawing/2014/main" id="{06C480A6-6367-2D51-C0BF-E793BB23D1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8738" y="1000348"/>
            <a:ext cx="3059472" cy="843499"/>
          </a:xfrm>
          <a:prstGeom prst="rect">
            <a:avLst/>
          </a:prstGeom>
        </p:spPr>
      </p:pic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8BA4E2D-B0A5-3FE7-B738-1FF5C3BC7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7095744" cy="3767328"/>
          </a:xfrm>
        </p:spPr>
        <p:txBody>
          <a:bodyPr>
            <a:normAutofit/>
          </a:bodyPr>
          <a:lstStyle/>
          <a:p>
            <a:r>
              <a:rPr lang="sv-SE"/>
              <a:t>Simulation Environment:</a:t>
            </a:r>
          </a:p>
          <a:p>
            <a:pPr lvl="1"/>
            <a:r>
              <a:rPr lang="sv-SE"/>
              <a:t>Core Network (5GC): Open5GS – Open-source implementation of 5G Core Network functions</a:t>
            </a:r>
          </a:p>
          <a:p>
            <a:pPr lvl="1"/>
            <a:r>
              <a:rPr lang="sv-SE"/>
              <a:t>Radio Access Network (RAN) / User Equipment (UE): UERANSIM – Open-source 5G gNodeB and UE simulator</a:t>
            </a:r>
          </a:p>
          <a:p>
            <a:r>
              <a:rPr lang="sv-SE"/>
              <a:t>Tools:</a:t>
            </a:r>
          </a:p>
          <a:p>
            <a:pPr lvl="1"/>
            <a:r>
              <a:rPr lang="sv-SE"/>
              <a:t>Wireshark</a:t>
            </a:r>
          </a:p>
          <a:p>
            <a:pPr lvl="1"/>
            <a:r>
              <a:rPr lang="sv-SE"/>
              <a:t>iperf3</a:t>
            </a:r>
          </a:p>
          <a:p>
            <a:pPr lvl="1"/>
            <a:r>
              <a:rPr lang="sv-SE"/>
              <a:t>MongoDB</a:t>
            </a:r>
          </a:p>
          <a:p>
            <a:pPr lvl="1"/>
            <a:endParaRPr lang="sv-SE"/>
          </a:p>
        </p:txBody>
      </p:sp>
      <p:pic>
        <p:nvPicPr>
          <p:cNvPr id="9" name="Bildobjekt 8" descr="En bild som visar Grafik, Teckensnitt, grafisk design, logotyp&#10;&#10;AI-genererat innehåll kan vara felaktigt.">
            <a:extLst>
              <a:ext uri="{FF2B5EF4-FFF2-40B4-BE49-F238E27FC236}">
                <a16:creationId xmlns:a16="http://schemas.microsoft.com/office/drawing/2014/main" id="{512E3B07-0FED-0CA6-042A-EFED677C72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8738" y="3016047"/>
            <a:ext cx="3059472" cy="826057"/>
          </a:xfrm>
          <a:prstGeom prst="rect">
            <a:avLst/>
          </a:prstGeom>
        </p:spPr>
      </p:pic>
      <p:pic>
        <p:nvPicPr>
          <p:cNvPr id="5" name="Bildobjekt 4" descr="En bild som visar Grafik, cirkel, skärmbild, Teckensnitt&#10;&#10;AI-genererat innehåll kan vara felaktigt.">
            <a:extLst>
              <a:ext uri="{FF2B5EF4-FFF2-40B4-BE49-F238E27FC236}">
                <a16:creationId xmlns:a16="http://schemas.microsoft.com/office/drawing/2014/main" id="{EF2059C0-D6FB-377B-2DF3-EEC4414933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4047" y="5053618"/>
            <a:ext cx="3059472" cy="76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454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24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5820888B-4EA5-E0E8-6D52-7733E1E77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883D18D4-A5FF-71EF-CC41-8A045B4B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397649" cy="3303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System Framework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6B5A8BF-0680-F9A7-27B1-3971EC934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Platshållare för innehåll 8" descr="En bild som visar text, skärmbild, diagram, Rektangel&#10;&#10;AI-genererat innehåll kan vara felaktigt.">
            <a:extLst>
              <a:ext uri="{FF2B5EF4-FFF2-40B4-BE49-F238E27FC236}">
                <a16:creationId xmlns:a16="http://schemas.microsoft.com/office/drawing/2014/main" id="{DD14A28A-2FC8-7B2D-4DC3-057324988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9154" y="965741"/>
            <a:ext cx="7551931" cy="42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369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1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15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2CBCAEF5-7278-83EB-A3E3-2A5CB6A8D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303520"/>
            <a:ext cx="7726680" cy="106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System Architecture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37D3322F-54E7-3088-62F1-26C979E6D1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843" y="970929"/>
            <a:ext cx="1986692" cy="4096268"/>
          </a:xfrm>
          <a:prstGeom prst="rect">
            <a:avLst/>
          </a:prstGeom>
        </p:spPr>
      </p:pic>
      <p:pic>
        <p:nvPicPr>
          <p:cNvPr id="5" name="Platshållare för innehåll 4" descr="En bild som visar skärmbild, text, diagram, Rektangel&#10;&#10;AI-genererat innehåll kan vara felaktigt.">
            <a:extLst>
              <a:ext uri="{FF2B5EF4-FFF2-40B4-BE49-F238E27FC236}">
                <a16:creationId xmlns:a16="http://schemas.microsoft.com/office/drawing/2014/main" id="{F8FF9AFC-8A10-44C0-FECB-AEBAF688FE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441" y="1853989"/>
            <a:ext cx="5450641" cy="233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199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7F556B9-14BA-3722-A75C-4BBD1E59E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sv-SE"/>
              <a:t>Target Metrics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Platshållare för innehåll 2">
            <a:extLst>
              <a:ext uri="{FF2B5EF4-FFF2-40B4-BE49-F238E27FC236}">
                <a16:creationId xmlns:a16="http://schemas.microsoft.com/office/drawing/2014/main" id="{91BC279E-48AE-0883-DE0B-40DF07E882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3101127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352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42C91D93-014B-66D5-D263-730212C943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568B8C9-6702-8441-0D92-220DE92C8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4EDDCC04-5621-635C-4F66-A83A86D5E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8732520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9" name="textruta 8">
            <a:extLst>
              <a:ext uri="{FF2B5EF4-FFF2-40B4-BE49-F238E27FC236}">
                <a16:creationId xmlns:a16="http://schemas.microsoft.com/office/drawing/2014/main" id="{BAAA414C-0687-47E7-D6FF-12A65528E47C}"/>
              </a:ext>
            </a:extLst>
          </p:cNvPr>
          <p:cNvSpPr txBox="1"/>
          <p:nvPr/>
        </p:nvSpPr>
        <p:spPr>
          <a:xfrm>
            <a:off x="521208" y="2578608"/>
            <a:ext cx="873252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Successful Core Network Operation: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Successfully built and configured Open5GS and UERANSIM components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5G registration and session establishment</a:t>
            </a:r>
          </a:p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V2X E2E Connections: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UE to open5GS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UE to UE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UE to AWS</a:t>
            </a:r>
          </a:p>
          <a:p>
            <a:pPr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UE to QEMU</a:t>
            </a:r>
          </a:p>
        </p:txBody>
      </p:sp>
    </p:spTree>
    <p:extLst>
      <p:ext uri="{BB962C8B-B14F-4D97-AF65-F5344CB8AC3E}">
        <p14:creationId xmlns:p14="http://schemas.microsoft.com/office/powerpoint/2010/main" val="3280083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52DC927-CE03-8B68-AFEA-746FFD993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graphicFrame>
        <p:nvGraphicFramePr>
          <p:cNvPr id="19" name="Platshållare för innehåll 18">
            <a:extLst>
              <a:ext uri="{FF2B5EF4-FFF2-40B4-BE49-F238E27FC236}">
                <a16:creationId xmlns:a16="http://schemas.microsoft.com/office/drawing/2014/main" id="{71431F9F-04B1-BCD5-3590-D8DBFD2548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7389759"/>
              </p:ext>
            </p:extLst>
          </p:nvPr>
        </p:nvGraphicFramePr>
        <p:xfrm>
          <a:off x="513843" y="471004"/>
          <a:ext cx="11156949" cy="56435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18983">
                  <a:extLst>
                    <a:ext uri="{9D8B030D-6E8A-4147-A177-3AD203B41FA5}">
                      <a16:colId xmlns:a16="http://schemas.microsoft.com/office/drawing/2014/main" val="38149143"/>
                    </a:ext>
                  </a:extLst>
                </a:gridCol>
                <a:gridCol w="3718983">
                  <a:extLst>
                    <a:ext uri="{9D8B030D-6E8A-4147-A177-3AD203B41FA5}">
                      <a16:colId xmlns:a16="http://schemas.microsoft.com/office/drawing/2014/main" val="149010274"/>
                    </a:ext>
                  </a:extLst>
                </a:gridCol>
                <a:gridCol w="3718983">
                  <a:extLst>
                    <a:ext uri="{9D8B030D-6E8A-4147-A177-3AD203B41FA5}">
                      <a16:colId xmlns:a16="http://schemas.microsoft.com/office/drawing/2014/main" val="3175300529"/>
                    </a:ext>
                  </a:extLst>
                </a:gridCol>
              </a:tblGrid>
              <a:tr h="434119">
                <a:tc>
                  <a:txBody>
                    <a:bodyPr/>
                    <a:lstStyle/>
                    <a:p>
                      <a:pPr algn="ctr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Metric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UE1 – Host Machine (Loopback, Low-Latency Slice)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UE2 – VM (QEMU) (Bridged, High-Throughput Slice)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90599110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gNB IP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127.0.0.1</a:t>
                      </a:r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(loopback)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192.168.122.234</a:t>
                      </a:r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(VM bridge IP)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97401392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gNB → AMF IP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127.0.0.5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192.168.122.1</a:t>
                      </a:r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(host IP)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Arial Unicode MS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95076931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UPF GTP-U IP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127.0.0.7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127.0.0.7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22874934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Assigned UE IP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10.45.0.2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10.45.0.5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2862567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Network Slice Type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SST: 1 (Low-latency slice)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SST: 1 (High-throughput slice)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58389885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Expected Latency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≤ 10 ms (local loopback + low-latency slice)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≤ 20 ms (bridged interface + high-throughput slice)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25710355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Achieved Latency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1.3 ms (ping to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10.45.0.1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10% packet loss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03486855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Expected Throughput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~80–100 Mbps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~100–150 Mbps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547027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Achieved Throughput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92.4 Mbps (measured via 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iperf3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)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85 Mbps (no GTP-U traffic received by UPF)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48324123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PDU Session Status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Established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Established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45776592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uesimtun0 Assigned IP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10.45.0.2</a:t>
                      </a:r>
                      <a:endParaRPr lang="sv-SE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000" b="0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10.45.0.5</a:t>
                      </a:r>
                      <a:endParaRPr lang="sv-SE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88893082"/>
                  </a:ext>
                </a:extLst>
              </a:tr>
              <a:tr h="434119"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1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Ping to </a:t>
                      </a:r>
                      <a:r>
                        <a:rPr lang="sv-SE" sz="1000" b="1" i="0" u="none" strike="noStrike">
                          <a:solidFill>
                            <a:srgbClr val="000000"/>
                          </a:solidFill>
                          <a:effectLst/>
                          <a:latin typeface="Arial Unicode MS"/>
                        </a:rPr>
                        <a:t>10.45.0.1</a:t>
                      </a:r>
                      <a:endParaRPr lang="sv-SE" sz="1100" b="1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Success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sv-SE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10% packet loss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9407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1110108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19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GestaltVTI</vt:lpstr>
      <vt:lpstr>5G Network Slice</vt:lpstr>
      <vt:lpstr>The V2X Challenge &amp; 5G’s Solution</vt:lpstr>
      <vt:lpstr>Project Objective: Achieving V2X QoS</vt:lpstr>
      <vt:lpstr>Methodology &amp; Tools</vt:lpstr>
      <vt:lpstr>System Framework</vt:lpstr>
      <vt:lpstr>System Architecture</vt:lpstr>
      <vt:lpstr>Target Metrics</vt:lpstr>
      <vt:lpstr>Results</vt:lpstr>
      <vt:lpstr>PowerPoint Presentation</vt:lpstr>
      <vt:lpstr>UE to UE</vt:lpstr>
      <vt:lpstr>UE to AWS</vt:lpstr>
      <vt:lpstr>UE to Open5GS</vt:lpstr>
      <vt:lpstr>Qemu UE</vt:lpstr>
      <vt:lpstr>Demo Outline</vt:lpstr>
      <vt:lpstr>Demo</vt:lpstr>
      <vt:lpstr>Discussion</vt:lpstr>
      <vt:lpstr>Conclusion and Future Work </vt:lpstr>
      <vt:lpstr>References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Tobias Rosengren</dc:creator>
  <cp:revision>1</cp:revision>
  <dcterms:created xsi:type="dcterms:W3CDTF">2025-06-01T22:49:04Z</dcterms:created>
  <dcterms:modified xsi:type="dcterms:W3CDTF">2025-06-03T06:54:57Z</dcterms:modified>
</cp:coreProperties>
</file>

<file path=docProps/thumbnail.jpeg>
</file>